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A2_ACEDAE07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1B2_83BD3303.xml" ContentType="application/vnd.ms-powerpoint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02" r:id="rId3"/>
    <p:sldId id="355" r:id="rId4"/>
    <p:sldId id="394" r:id="rId5"/>
    <p:sldId id="433" r:id="rId6"/>
    <p:sldId id="373" r:id="rId7"/>
    <p:sldId id="374" r:id="rId8"/>
    <p:sldId id="432" r:id="rId9"/>
    <p:sldId id="435" r:id="rId10"/>
    <p:sldId id="386" r:id="rId11"/>
    <p:sldId id="388" r:id="rId12"/>
    <p:sldId id="418" r:id="rId13"/>
    <p:sldId id="434" r:id="rId14"/>
    <p:sldId id="3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E5E81B-0F72-E367-F751-926BBD692B89}" name="Tyler Kuty" initials="TK" userId="S::TKuty@fisherassoc.com::6b266204-592c-4e79-9311-4eb47689c6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B2"/>
    <a:srgbClr val="3A7593"/>
    <a:srgbClr val="43BF81"/>
    <a:srgbClr val="37B389"/>
    <a:srgbClr val="E75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A2_ACEDAE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5D0479-914F-4CE5-8F44-A5558C60CDE3}" authorId="{57E5E81B-0F72-E367-F751-926BBD692B89}" created="2024-09-13T15:47:45.427">
    <pc:sldMkLst xmlns:pc="http://schemas.microsoft.com/office/powerpoint/2013/main/command">
      <pc:docMk/>
      <pc:sldMk cId="2901257735" sldId="418"/>
    </pc:sldMkLst>
    <p188:txBody>
      <a:bodyPr/>
      <a:lstStyle/>
      <a:p>
        <a:r>
          <a:rPr lang="en-US"/>
          <a:t>@Highland format + add photos</a:t>
        </a:r>
      </a:p>
    </p188:txBody>
  </p188:cm>
</p188:cmLst>
</file>

<file path=ppt/comments/modernComment_1B2_83BD33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F074D9-8DE8-414E-ADEE-3B6580B71209}" authorId="{57E5E81B-0F72-E367-F751-926BBD692B89}" created="2024-09-13T15:48:07.758">
    <pc:sldMkLst xmlns:pc="http://schemas.microsoft.com/office/powerpoint/2013/main/command">
      <pc:docMk/>
      <pc:sldMk cId="2210214659" sldId="434"/>
    </pc:sldMkLst>
    <p188:txBody>
      <a:bodyPr/>
      <a:lstStyle/>
      <a:p>
        <a:r>
          <a:rPr lang="en-US"/>
          <a:t>@Highland format + add photographs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4E34B-7893-4C42-81CC-BC39300D11D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1D2090B-DCDD-4CA4-B3F6-7704B78120C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500" dirty="0">
              <a:solidFill>
                <a:schemeClr val="bg1"/>
              </a:solidFill>
            </a:rPr>
            <a:t>Review Existing Planning Documents; Branding and Outreach Strategy</a:t>
          </a:r>
        </a:p>
      </dgm:t>
    </dgm:pt>
    <dgm:pt modelId="{7A89D2EE-129F-4769-8E71-9FB6644735FB}" type="parTrans" cxnId="{C571A7E5-1F57-4AD2-821C-4C1B3088BBD9}">
      <dgm:prSet/>
      <dgm:spPr/>
      <dgm:t>
        <a:bodyPr/>
        <a:lstStyle/>
        <a:p>
          <a:endParaRPr lang="en-US"/>
        </a:p>
      </dgm:t>
    </dgm:pt>
    <dgm:pt modelId="{C0A8BF32-573F-4539-8572-0069C050EE65}" type="sibTrans" cxnId="{C571A7E5-1F57-4AD2-821C-4C1B3088BBD9}">
      <dgm:prSet/>
      <dgm:spPr/>
      <dgm:t>
        <a:bodyPr/>
        <a:lstStyle/>
        <a:p>
          <a:endParaRPr lang="en-US"/>
        </a:p>
      </dgm:t>
    </dgm:pt>
    <dgm:pt modelId="{26378A7E-C027-4E88-87FC-E9A33639348B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Inventory and Analysis; Public Meeting #1</a:t>
          </a:r>
          <a:endParaRPr lang="en-US" sz="1500" dirty="0">
            <a:solidFill>
              <a:schemeClr val="bg1"/>
            </a:solidFill>
          </a:endParaRPr>
        </a:p>
      </dgm:t>
    </dgm:pt>
    <dgm:pt modelId="{0796C24A-3DAE-45C5-9D43-D521F04A7CE6}" type="parTrans" cxnId="{0AAAFEF3-4FE2-4956-A261-9284D00E3414}">
      <dgm:prSet/>
      <dgm:spPr/>
      <dgm:t>
        <a:bodyPr/>
        <a:lstStyle/>
        <a:p>
          <a:endParaRPr lang="en-US"/>
        </a:p>
      </dgm:t>
    </dgm:pt>
    <dgm:pt modelId="{7784B8BE-40AF-498C-B37A-43A896FF7DCA}" type="sibTrans" cxnId="{0AAAFEF3-4FE2-4956-A261-9284D00E3414}">
      <dgm:prSet/>
      <dgm:spPr/>
      <dgm:t>
        <a:bodyPr/>
        <a:lstStyle/>
        <a:p>
          <a:endParaRPr lang="en-US"/>
        </a:p>
      </dgm:t>
    </dgm:pt>
    <dgm:pt modelId="{B995117B-AE98-432A-AAA0-70F2A81BA1C4}">
      <dgm:prSet phldrT="[Text]" custT="1"/>
      <dgm:spPr>
        <a:solidFill>
          <a:srgbClr val="0077B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dirty="0">
              <a:solidFill>
                <a:schemeClr val="bg1"/>
              </a:solidFill>
            </a:rPr>
            <a:t>Public Outreach, Educational Materials, Goal Setting; Public Meeting #2</a:t>
          </a:r>
        </a:p>
      </dgm:t>
    </dgm:pt>
    <dgm:pt modelId="{4DF6515E-6AB0-4CF7-ACD5-8BE373AC838A}" type="parTrans" cxnId="{93527252-88AB-40BB-93DD-BB163F4F1405}">
      <dgm:prSet/>
      <dgm:spPr/>
      <dgm:t>
        <a:bodyPr/>
        <a:lstStyle/>
        <a:p>
          <a:endParaRPr lang="en-US"/>
        </a:p>
      </dgm:t>
    </dgm:pt>
    <dgm:pt modelId="{F58DD705-15A9-48A2-839A-DB98126D933C}" type="sibTrans" cxnId="{93527252-88AB-40BB-93DD-BB163F4F1405}">
      <dgm:prSet/>
      <dgm:spPr/>
      <dgm:t>
        <a:bodyPr/>
        <a:lstStyle/>
        <a:p>
          <a:endParaRPr lang="en-US"/>
        </a:p>
      </dgm:t>
    </dgm:pt>
    <dgm:pt modelId="{2C8C91DF-99C6-40C6-9186-BC23E8B6412C}">
      <dgm:prSet custT="1"/>
      <dgm:spPr>
        <a:solidFill>
          <a:srgbClr val="0077B2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Implementation Strategies and Recommendations; Draft Plans; Public Meeting #3</a:t>
          </a:r>
          <a:endParaRPr lang="en-US" sz="1500" dirty="0">
            <a:solidFill>
              <a:schemeClr val="bg1"/>
            </a:solidFill>
          </a:endParaRPr>
        </a:p>
      </dgm:t>
    </dgm:pt>
    <dgm:pt modelId="{ECD82C86-E9AA-4141-BBA7-1DBE87C4BFE9}" type="parTrans" cxnId="{BA2A3CEB-AA81-43B4-93DB-58DD912F893C}">
      <dgm:prSet/>
      <dgm:spPr/>
      <dgm:t>
        <a:bodyPr/>
        <a:lstStyle/>
        <a:p>
          <a:endParaRPr lang="en-US"/>
        </a:p>
      </dgm:t>
    </dgm:pt>
    <dgm:pt modelId="{2CCB57BF-6191-4251-BAA7-D783C8C14510}" type="sibTrans" cxnId="{BA2A3CEB-AA81-43B4-93DB-58DD912F893C}">
      <dgm:prSet/>
      <dgm:spPr/>
      <dgm:t>
        <a:bodyPr/>
        <a:lstStyle/>
        <a:p>
          <a:endParaRPr lang="en-US"/>
        </a:p>
      </dgm:t>
    </dgm:pt>
    <dgm:pt modelId="{919A06B1-8FAA-4BC4-B101-02BDB4FA5E63}">
      <dgm:prSet custT="1"/>
      <dgm:spPr>
        <a:solidFill>
          <a:srgbClr val="0077B2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Final Plans; SEQR Review; Public Meeting #4</a:t>
          </a:r>
          <a:endParaRPr lang="en-US" sz="1500" dirty="0">
            <a:solidFill>
              <a:schemeClr val="bg1"/>
            </a:solidFill>
          </a:endParaRPr>
        </a:p>
      </dgm:t>
    </dgm:pt>
    <dgm:pt modelId="{E71D60DF-A283-44E3-A592-6EC9F168F03B}" type="parTrans" cxnId="{ED13E073-B34D-437E-A6B2-8FEB23134BBE}">
      <dgm:prSet/>
      <dgm:spPr/>
      <dgm:t>
        <a:bodyPr/>
        <a:lstStyle/>
        <a:p>
          <a:endParaRPr lang="en-US"/>
        </a:p>
      </dgm:t>
    </dgm:pt>
    <dgm:pt modelId="{63AB0671-21D4-4055-A7A7-43B2F0CCEC5F}" type="sibTrans" cxnId="{ED13E073-B34D-437E-A6B2-8FEB23134BBE}">
      <dgm:prSet/>
      <dgm:spPr/>
      <dgm:t>
        <a:bodyPr/>
        <a:lstStyle/>
        <a:p>
          <a:endParaRPr lang="en-US"/>
        </a:p>
      </dgm:t>
    </dgm:pt>
    <dgm:pt modelId="{D72A09CC-038B-45DE-8708-43192347E9A7}">
      <dgm:prSet/>
      <dgm:spPr>
        <a:solidFill>
          <a:srgbClr val="0077B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Municipal/Agency Adoption</a:t>
          </a:r>
          <a:endParaRPr lang="en-US" dirty="0">
            <a:solidFill>
              <a:schemeClr val="bg1"/>
            </a:solidFill>
          </a:endParaRPr>
        </a:p>
      </dgm:t>
    </dgm:pt>
    <dgm:pt modelId="{15D1F586-DBA0-43A6-BB30-450C455F90E9}" type="parTrans" cxnId="{55EDD363-DB75-4C1C-8B7B-03A42533671B}">
      <dgm:prSet/>
      <dgm:spPr/>
      <dgm:t>
        <a:bodyPr/>
        <a:lstStyle/>
        <a:p>
          <a:endParaRPr lang="en-US"/>
        </a:p>
      </dgm:t>
    </dgm:pt>
    <dgm:pt modelId="{134764C9-1A7E-4C31-A1A7-5E8736767F3E}" type="sibTrans" cxnId="{55EDD363-DB75-4C1C-8B7B-03A42533671B}">
      <dgm:prSet/>
      <dgm:spPr/>
      <dgm:t>
        <a:bodyPr/>
        <a:lstStyle/>
        <a:p>
          <a:endParaRPr lang="en-US"/>
        </a:p>
      </dgm:t>
    </dgm:pt>
    <dgm:pt modelId="{C126A7BB-2F02-45F5-B930-D6C3569FD1B3}" type="pres">
      <dgm:prSet presAssocID="{BA44E34B-7893-4C42-81CC-BC39300D11D0}" presName="CompostProcess" presStyleCnt="0">
        <dgm:presLayoutVars>
          <dgm:dir/>
          <dgm:resizeHandles val="exact"/>
        </dgm:presLayoutVars>
      </dgm:prSet>
      <dgm:spPr/>
    </dgm:pt>
    <dgm:pt modelId="{3EB75C8A-58D6-4BFA-9445-D3B13DA49A5C}" type="pres">
      <dgm:prSet presAssocID="{BA44E34B-7893-4C42-81CC-BC39300D11D0}" presName="arrow" presStyleLbl="bgShp" presStyleIdx="0" presStyleCnt="1"/>
      <dgm:spPr>
        <a:solidFill>
          <a:srgbClr val="43BF81"/>
        </a:solidFill>
      </dgm:spPr>
    </dgm:pt>
    <dgm:pt modelId="{FE6220D5-3E58-41D8-931E-DE0945CF09AA}" type="pres">
      <dgm:prSet presAssocID="{BA44E34B-7893-4C42-81CC-BC39300D11D0}" presName="linearProcess" presStyleCnt="0"/>
      <dgm:spPr/>
    </dgm:pt>
    <dgm:pt modelId="{B9F964A8-5E70-4990-A8F6-72E5E25F075D}" type="pres">
      <dgm:prSet presAssocID="{E1D2090B-DCDD-4CA4-B3F6-7704B78120C9}" presName="textNode" presStyleLbl="node1" presStyleIdx="0" presStyleCnt="6" custScaleX="81984">
        <dgm:presLayoutVars>
          <dgm:bulletEnabled val="1"/>
        </dgm:presLayoutVars>
      </dgm:prSet>
      <dgm:spPr/>
    </dgm:pt>
    <dgm:pt modelId="{22570EB8-9236-4225-B4C2-ECA1C5E9BEB7}" type="pres">
      <dgm:prSet presAssocID="{C0A8BF32-573F-4539-8572-0069C050EE65}" presName="sibTrans" presStyleCnt="0"/>
      <dgm:spPr/>
    </dgm:pt>
    <dgm:pt modelId="{A54B0720-F897-4AA7-B379-7C2EBB05051F}" type="pres">
      <dgm:prSet presAssocID="{26378A7E-C027-4E88-87FC-E9A33639348B}" presName="textNode" presStyleLbl="node1" presStyleIdx="1" presStyleCnt="6" custScaleX="81751">
        <dgm:presLayoutVars>
          <dgm:bulletEnabled val="1"/>
        </dgm:presLayoutVars>
      </dgm:prSet>
      <dgm:spPr/>
    </dgm:pt>
    <dgm:pt modelId="{823DB6E1-162A-4923-A203-8B6317B4356E}" type="pres">
      <dgm:prSet presAssocID="{7784B8BE-40AF-498C-B37A-43A896FF7DCA}" presName="sibTrans" presStyleCnt="0"/>
      <dgm:spPr/>
    </dgm:pt>
    <dgm:pt modelId="{1877A626-B714-4E47-AC26-A94C6F555A5C}" type="pres">
      <dgm:prSet presAssocID="{B995117B-AE98-432A-AAA0-70F2A81BA1C4}" presName="textNode" presStyleLbl="node1" presStyleIdx="2" presStyleCnt="6" custScaleX="82035">
        <dgm:presLayoutVars>
          <dgm:bulletEnabled val="1"/>
        </dgm:presLayoutVars>
      </dgm:prSet>
      <dgm:spPr/>
    </dgm:pt>
    <dgm:pt modelId="{098F1C39-6C4F-4B9B-BBE1-5EDE049EB312}" type="pres">
      <dgm:prSet presAssocID="{F58DD705-15A9-48A2-839A-DB98126D933C}" presName="sibTrans" presStyleCnt="0"/>
      <dgm:spPr/>
    </dgm:pt>
    <dgm:pt modelId="{53A8219F-8D66-436E-90A0-95AABABBE5B9}" type="pres">
      <dgm:prSet presAssocID="{2C8C91DF-99C6-40C6-9186-BC23E8B6412C}" presName="textNode" presStyleLbl="node1" presStyleIdx="3" presStyleCnt="6" custScaleX="94655">
        <dgm:presLayoutVars>
          <dgm:bulletEnabled val="1"/>
        </dgm:presLayoutVars>
      </dgm:prSet>
      <dgm:spPr/>
    </dgm:pt>
    <dgm:pt modelId="{0843C319-C4EF-4A33-A6CD-EA36249CCFD0}" type="pres">
      <dgm:prSet presAssocID="{2CCB57BF-6191-4251-BAA7-D783C8C14510}" presName="sibTrans" presStyleCnt="0"/>
      <dgm:spPr/>
    </dgm:pt>
    <dgm:pt modelId="{6AC6BFBE-574E-41B9-A28C-ECF0DBCEE6C3}" type="pres">
      <dgm:prSet presAssocID="{919A06B1-8FAA-4BC4-B101-02BDB4FA5E63}" presName="textNode" presStyleLbl="node1" presStyleIdx="4" presStyleCnt="6" custScaleX="80876">
        <dgm:presLayoutVars>
          <dgm:bulletEnabled val="1"/>
        </dgm:presLayoutVars>
      </dgm:prSet>
      <dgm:spPr/>
    </dgm:pt>
    <dgm:pt modelId="{77D6B539-2BE3-449D-8307-E06C9DEF9C10}" type="pres">
      <dgm:prSet presAssocID="{63AB0671-21D4-4055-A7A7-43B2F0CCEC5F}" presName="sibTrans" presStyleCnt="0"/>
      <dgm:spPr/>
    </dgm:pt>
    <dgm:pt modelId="{637F7FE0-3876-440B-814F-06083407F94D}" type="pres">
      <dgm:prSet presAssocID="{D72A09CC-038B-45DE-8708-43192347E9A7}" presName="textNode" presStyleLbl="node1" presStyleIdx="5" presStyleCnt="6" custScaleX="91425">
        <dgm:presLayoutVars>
          <dgm:bulletEnabled val="1"/>
        </dgm:presLayoutVars>
      </dgm:prSet>
      <dgm:spPr/>
    </dgm:pt>
  </dgm:ptLst>
  <dgm:cxnLst>
    <dgm:cxn modelId="{76920820-ABA1-4F67-A6BA-EE3965903746}" type="presOf" srcId="{919A06B1-8FAA-4BC4-B101-02BDB4FA5E63}" destId="{6AC6BFBE-574E-41B9-A28C-ECF0DBCEE6C3}" srcOrd="0" destOrd="0" presId="urn:microsoft.com/office/officeart/2005/8/layout/hProcess9"/>
    <dgm:cxn modelId="{E7701932-110C-493C-A589-BAB4B3B13220}" type="presOf" srcId="{B995117B-AE98-432A-AAA0-70F2A81BA1C4}" destId="{1877A626-B714-4E47-AC26-A94C6F555A5C}" srcOrd="0" destOrd="0" presId="urn:microsoft.com/office/officeart/2005/8/layout/hProcess9"/>
    <dgm:cxn modelId="{55EDD363-DB75-4C1C-8B7B-03A42533671B}" srcId="{BA44E34B-7893-4C42-81CC-BC39300D11D0}" destId="{D72A09CC-038B-45DE-8708-43192347E9A7}" srcOrd="5" destOrd="0" parTransId="{15D1F586-DBA0-43A6-BB30-450C455F90E9}" sibTransId="{134764C9-1A7E-4C31-A1A7-5E8736767F3E}"/>
    <dgm:cxn modelId="{93527252-88AB-40BB-93DD-BB163F4F1405}" srcId="{BA44E34B-7893-4C42-81CC-BC39300D11D0}" destId="{B995117B-AE98-432A-AAA0-70F2A81BA1C4}" srcOrd="2" destOrd="0" parTransId="{4DF6515E-6AB0-4CF7-ACD5-8BE373AC838A}" sibTransId="{F58DD705-15A9-48A2-839A-DB98126D933C}"/>
    <dgm:cxn modelId="{ED13E073-B34D-437E-A6B2-8FEB23134BBE}" srcId="{BA44E34B-7893-4C42-81CC-BC39300D11D0}" destId="{919A06B1-8FAA-4BC4-B101-02BDB4FA5E63}" srcOrd="4" destOrd="0" parTransId="{E71D60DF-A283-44E3-A592-6EC9F168F03B}" sibTransId="{63AB0671-21D4-4055-A7A7-43B2F0CCEC5F}"/>
    <dgm:cxn modelId="{EAE8ED78-A94B-42EE-9409-7626B66DBC22}" type="presOf" srcId="{2C8C91DF-99C6-40C6-9186-BC23E8B6412C}" destId="{53A8219F-8D66-436E-90A0-95AABABBE5B9}" srcOrd="0" destOrd="0" presId="urn:microsoft.com/office/officeart/2005/8/layout/hProcess9"/>
    <dgm:cxn modelId="{D781EC59-F2C3-421F-8A55-4FDED285AC14}" type="presOf" srcId="{E1D2090B-DCDD-4CA4-B3F6-7704B78120C9}" destId="{B9F964A8-5E70-4990-A8F6-72E5E25F075D}" srcOrd="0" destOrd="0" presId="urn:microsoft.com/office/officeart/2005/8/layout/hProcess9"/>
    <dgm:cxn modelId="{FF3D617D-6EF1-4847-83BE-BADA2CDCAC3A}" type="presOf" srcId="{26378A7E-C027-4E88-87FC-E9A33639348B}" destId="{A54B0720-F897-4AA7-B379-7C2EBB05051F}" srcOrd="0" destOrd="0" presId="urn:microsoft.com/office/officeart/2005/8/layout/hProcess9"/>
    <dgm:cxn modelId="{5AA0DD9C-0C63-4617-AEFE-A1C29C44C354}" type="presOf" srcId="{D72A09CC-038B-45DE-8708-43192347E9A7}" destId="{637F7FE0-3876-440B-814F-06083407F94D}" srcOrd="0" destOrd="0" presId="urn:microsoft.com/office/officeart/2005/8/layout/hProcess9"/>
    <dgm:cxn modelId="{604D05D6-9E58-4C6B-A7C7-9465093F21AD}" type="presOf" srcId="{BA44E34B-7893-4C42-81CC-BC39300D11D0}" destId="{C126A7BB-2F02-45F5-B930-D6C3569FD1B3}" srcOrd="0" destOrd="0" presId="urn:microsoft.com/office/officeart/2005/8/layout/hProcess9"/>
    <dgm:cxn modelId="{C571A7E5-1F57-4AD2-821C-4C1B3088BBD9}" srcId="{BA44E34B-7893-4C42-81CC-BC39300D11D0}" destId="{E1D2090B-DCDD-4CA4-B3F6-7704B78120C9}" srcOrd="0" destOrd="0" parTransId="{7A89D2EE-129F-4769-8E71-9FB6644735FB}" sibTransId="{C0A8BF32-573F-4539-8572-0069C050EE65}"/>
    <dgm:cxn modelId="{BA2A3CEB-AA81-43B4-93DB-58DD912F893C}" srcId="{BA44E34B-7893-4C42-81CC-BC39300D11D0}" destId="{2C8C91DF-99C6-40C6-9186-BC23E8B6412C}" srcOrd="3" destOrd="0" parTransId="{ECD82C86-E9AA-4141-BBA7-1DBE87C4BFE9}" sibTransId="{2CCB57BF-6191-4251-BAA7-D783C8C14510}"/>
    <dgm:cxn modelId="{0AAAFEF3-4FE2-4956-A261-9284D00E3414}" srcId="{BA44E34B-7893-4C42-81CC-BC39300D11D0}" destId="{26378A7E-C027-4E88-87FC-E9A33639348B}" srcOrd="1" destOrd="0" parTransId="{0796C24A-3DAE-45C5-9D43-D521F04A7CE6}" sibTransId="{7784B8BE-40AF-498C-B37A-43A896FF7DCA}"/>
    <dgm:cxn modelId="{6E9B3B10-730D-493A-9857-5247519B47A2}" type="presParOf" srcId="{C126A7BB-2F02-45F5-B930-D6C3569FD1B3}" destId="{3EB75C8A-58D6-4BFA-9445-D3B13DA49A5C}" srcOrd="0" destOrd="0" presId="urn:microsoft.com/office/officeart/2005/8/layout/hProcess9"/>
    <dgm:cxn modelId="{D1906063-25CD-4B81-AC1F-D549EB12D79E}" type="presParOf" srcId="{C126A7BB-2F02-45F5-B930-D6C3569FD1B3}" destId="{FE6220D5-3E58-41D8-931E-DE0945CF09AA}" srcOrd="1" destOrd="0" presId="urn:microsoft.com/office/officeart/2005/8/layout/hProcess9"/>
    <dgm:cxn modelId="{14930039-1AAF-4E69-91D2-F1DA2378C438}" type="presParOf" srcId="{FE6220D5-3E58-41D8-931E-DE0945CF09AA}" destId="{B9F964A8-5E70-4990-A8F6-72E5E25F075D}" srcOrd="0" destOrd="0" presId="urn:microsoft.com/office/officeart/2005/8/layout/hProcess9"/>
    <dgm:cxn modelId="{CC329044-53F7-4D05-B665-4B4A8B305F7B}" type="presParOf" srcId="{FE6220D5-3E58-41D8-931E-DE0945CF09AA}" destId="{22570EB8-9236-4225-B4C2-ECA1C5E9BEB7}" srcOrd="1" destOrd="0" presId="urn:microsoft.com/office/officeart/2005/8/layout/hProcess9"/>
    <dgm:cxn modelId="{B8D6C0D6-C065-4987-A180-28FEE4957EDA}" type="presParOf" srcId="{FE6220D5-3E58-41D8-931E-DE0945CF09AA}" destId="{A54B0720-F897-4AA7-B379-7C2EBB05051F}" srcOrd="2" destOrd="0" presId="urn:microsoft.com/office/officeart/2005/8/layout/hProcess9"/>
    <dgm:cxn modelId="{AA6FFE6F-44CC-4B11-8FD1-CC6E5BCBA062}" type="presParOf" srcId="{FE6220D5-3E58-41D8-931E-DE0945CF09AA}" destId="{823DB6E1-162A-4923-A203-8B6317B4356E}" srcOrd="3" destOrd="0" presId="urn:microsoft.com/office/officeart/2005/8/layout/hProcess9"/>
    <dgm:cxn modelId="{85C29FBB-966D-46A2-8909-757C4DC2C573}" type="presParOf" srcId="{FE6220D5-3E58-41D8-931E-DE0945CF09AA}" destId="{1877A626-B714-4E47-AC26-A94C6F555A5C}" srcOrd="4" destOrd="0" presId="urn:microsoft.com/office/officeart/2005/8/layout/hProcess9"/>
    <dgm:cxn modelId="{6E61C26F-E8A7-4FB1-AC4D-780B3E153ECE}" type="presParOf" srcId="{FE6220D5-3E58-41D8-931E-DE0945CF09AA}" destId="{098F1C39-6C4F-4B9B-BBE1-5EDE049EB312}" srcOrd="5" destOrd="0" presId="urn:microsoft.com/office/officeart/2005/8/layout/hProcess9"/>
    <dgm:cxn modelId="{B79F4F86-F6AE-42BC-BEEF-1097A5030FD4}" type="presParOf" srcId="{FE6220D5-3E58-41D8-931E-DE0945CF09AA}" destId="{53A8219F-8D66-436E-90A0-95AABABBE5B9}" srcOrd="6" destOrd="0" presId="urn:microsoft.com/office/officeart/2005/8/layout/hProcess9"/>
    <dgm:cxn modelId="{B58D5ED7-EB23-408A-BC08-125EA9CE7630}" type="presParOf" srcId="{FE6220D5-3E58-41D8-931E-DE0945CF09AA}" destId="{0843C319-C4EF-4A33-A6CD-EA36249CCFD0}" srcOrd="7" destOrd="0" presId="urn:microsoft.com/office/officeart/2005/8/layout/hProcess9"/>
    <dgm:cxn modelId="{F91D8E82-A42E-47F2-934F-9D81330BEB2C}" type="presParOf" srcId="{FE6220D5-3E58-41D8-931E-DE0945CF09AA}" destId="{6AC6BFBE-574E-41B9-A28C-ECF0DBCEE6C3}" srcOrd="8" destOrd="0" presId="urn:microsoft.com/office/officeart/2005/8/layout/hProcess9"/>
    <dgm:cxn modelId="{F055BDFA-BA64-4F55-9F06-62E3AB0E8C31}" type="presParOf" srcId="{FE6220D5-3E58-41D8-931E-DE0945CF09AA}" destId="{77D6B539-2BE3-449D-8307-E06C9DEF9C10}" srcOrd="9" destOrd="0" presId="urn:microsoft.com/office/officeart/2005/8/layout/hProcess9"/>
    <dgm:cxn modelId="{01E95FD6-1FA8-4749-A891-EB888CD8569C}" type="presParOf" srcId="{FE6220D5-3E58-41D8-931E-DE0945CF09AA}" destId="{637F7FE0-3876-440B-814F-06083407F94D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AF7C79-6952-4267-A08C-B911C6F52DE4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3DE599-7078-4B9C-88F5-733AE307407F}">
      <dgm:prSet phldrT="[Text]"/>
      <dgm:spPr>
        <a:solidFill>
          <a:srgbClr val="0077B2"/>
        </a:solidFill>
      </dgm:spPr>
      <dgm:t>
        <a:bodyPr/>
        <a:lstStyle/>
        <a:p>
          <a:r>
            <a:rPr lang="en-US" dirty="0">
              <a:latin typeface="Gotham Book" pitchFamily="50" charset="0"/>
              <a:cs typeface="Gotham Book" pitchFamily="50" charset="0"/>
            </a:rPr>
            <a:t>Inventory</a:t>
          </a:r>
        </a:p>
      </dgm:t>
    </dgm:pt>
    <dgm:pt modelId="{44B67E93-1CF6-4988-87C8-F15D9A74C48F}" type="parTrans" cxnId="{1839D583-7794-4EFE-9F1E-135C2FB8D546}">
      <dgm:prSet/>
      <dgm:spPr/>
      <dgm:t>
        <a:bodyPr/>
        <a:lstStyle/>
        <a:p>
          <a:endParaRPr lang="en-US"/>
        </a:p>
      </dgm:t>
    </dgm:pt>
    <dgm:pt modelId="{B98A4FA8-BE66-4A8C-8F5D-C6324D0CAA9A}" type="sibTrans" cxnId="{1839D583-7794-4EFE-9F1E-135C2FB8D546}">
      <dgm:prSet/>
      <dgm:spPr/>
      <dgm:t>
        <a:bodyPr/>
        <a:lstStyle/>
        <a:p>
          <a:endParaRPr lang="en-US"/>
        </a:p>
      </dgm:t>
    </dgm:pt>
    <dgm:pt modelId="{36748226-0739-4FB4-A36F-5A969C3F9CB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>
              <a:latin typeface="Gotham Book" pitchFamily="50" charset="0"/>
              <a:cs typeface="Gotham Book" pitchFamily="50" charset="0"/>
            </a:rPr>
            <a:t>13 technical memorandums</a:t>
          </a:r>
        </a:p>
        <a:p>
          <a:pPr>
            <a:buFont typeface="Arial" panose="020B0604020202020204" pitchFamily="34" charset="0"/>
            <a:buChar char="•"/>
          </a:pPr>
          <a:endParaRPr lang="en-US" sz="1200" dirty="0">
            <a:latin typeface="Gotham Book" pitchFamily="50" charset="0"/>
            <a:cs typeface="Gotham Book" pitchFamily="50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sz="1200" dirty="0">
              <a:latin typeface="Gotham Book" pitchFamily="50" charset="0"/>
              <a:cs typeface="Gotham Book" pitchFamily="50" charset="0"/>
            </a:rPr>
            <a:t>Wrap into final Comprehensive Plan</a:t>
          </a:r>
        </a:p>
        <a:p>
          <a:pPr>
            <a:buFont typeface="Arial" panose="020B0604020202020204" pitchFamily="34" charset="0"/>
            <a:buChar char="•"/>
          </a:pPr>
          <a:endParaRPr lang="en-US" sz="1200" dirty="0">
            <a:latin typeface="Gotham Book" pitchFamily="50" charset="0"/>
            <a:cs typeface="Gotham Book" pitchFamily="50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sz="1200" dirty="0">
              <a:latin typeface="Gotham Book" pitchFamily="50" charset="0"/>
              <a:cs typeface="Gotham Book" pitchFamily="50" charset="0"/>
            </a:rPr>
            <a:t>Inform Agricultural and Farmland Protection Plan, and Long-Range Transportation Plan</a:t>
          </a:r>
        </a:p>
        <a:p>
          <a:pPr>
            <a:buFont typeface="Arial" panose="020B0604020202020204" pitchFamily="34" charset="0"/>
            <a:buNone/>
          </a:pPr>
          <a:endParaRPr lang="en-US" sz="1200" dirty="0">
            <a:latin typeface="Gotham Book" pitchFamily="50" charset="0"/>
            <a:cs typeface="Gotham Book" pitchFamily="50" charset="0"/>
          </a:endParaRPr>
        </a:p>
      </dgm:t>
    </dgm:pt>
    <dgm:pt modelId="{EDBDB485-0AD3-4422-9E01-09EF5784CFE4}" type="parTrans" cxnId="{0827C12C-FF86-49EB-B259-37DF35152380}">
      <dgm:prSet/>
      <dgm:spPr/>
      <dgm:t>
        <a:bodyPr/>
        <a:lstStyle/>
        <a:p>
          <a:endParaRPr lang="en-US"/>
        </a:p>
      </dgm:t>
    </dgm:pt>
    <dgm:pt modelId="{A24A975B-53BC-4075-A259-7A7165384EC7}" type="sibTrans" cxnId="{0827C12C-FF86-49EB-B259-37DF35152380}">
      <dgm:prSet/>
      <dgm:spPr/>
      <dgm:t>
        <a:bodyPr/>
        <a:lstStyle/>
        <a:p>
          <a:endParaRPr lang="en-US"/>
        </a:p>
      </dgm:t>
    </dgm:pt>
    <dgm:pt modelId="{70E9DA40-91B1-4923-9B20-336036C28170}">
      <dgm:prSet phldrT="[Text]"/>
      <dgm:spPr>
        <a:solidFill>
          <a:srgbClr val="0077B2"/>
        </a:solidFill>
      </dgm:spPr>
      <dgm:t>
        <a:bodyPr/>
        <a:lstStyle/>
        <a:p>
          <a:r>
            <a:rPr lang="en-US" dirty="0">
              <a:latin typeface="Gotham Book" pitchFamily="50" charset="0"/>
              <a:cs typeface="Gotham Book" pitchFamily="50" charset="0"/>
            </a:rPr>
            <a:t>Public Outreach</a:t>
          </a:r>
        </a:p>
      </dgm:t>
    </dgm:pt>
    <dgm:pt modelId="{C3F4399B-3B25-40CE-AC04-EA98B83CC3E3}" type="parTrans" cxnId="{7B25DA75-4497-458B-B72C-F36E7F480F11}">
      <dgm:prSet/>
      <dgm:spPr/>
      <dgm:t>
        <a:bodyPr/>
        <a:lstStyle/>
        <a:p>
          <a:endParaRPr lang="en-US"/>
        </a:p>
      </dgm:t>
    </dgm:pt>
    <dgm:pt modelId="{9B59AA30-360A-4666-B120-35F065F7391E}" type="sibTrans" cxnId="{7B25DA75-4497-458B-B72C-F36E7F480F11}">
      <dgm:prSet/>
      <dgm:spPr/>
      <dgm:t>
        <a:bodyPr/>
        <a:lstStyle/>
        <a:p>
          <a:endParaRPr lang="en-US"/>
        </a:p>
      </dgm:t>
    </dgm:pt>
    <dgm:pt modelId="{3419E9ED-246E-4CFD-ADCD-40740943BF66}">
      <dgm:prSet phldrT="[Text]" custT="1"/>
      <dgm:spPr/>
      <dgm:t>
        <a:bodyPr/>
        <a:lstStyle/>
        <a:p>
          <a:r>
            <a:rPr lang="en-US" sz="1200" dirty="0">
              <a:latin typeface="Gotham Book" pitchFamily="50" charset="0"/>
              <a:cs typeface="Gotham Book" pitchFamily="50" charset="0"/>
            </a:rPr>
            <a:t>Public Meetings / Workshops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r>
            <a:rPr lang="en-US" sz="1200" dirty="0">
              <a:latin typeface="Gotham Book" pitchFamily="50" charset="0"/>
              <a:cs typeface="Gotham Book" pitchFamily="50" charset="0"/>
            </a:rPr>
            <a:t>Focus Groups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r>
            <a:rPr lang="en-US" sz="1200" dirty="0">
              <a:latin typeface="Gotham Book" pitchFamily="50" charset="0"/>
              <a:cs typeface="Gotham Book" pitchFamily="50" charset="0"/>
            </a:rPr>
            <a:t>Surveys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r>
            <a:rPr lang="en-US" sz="1200" dirty="0">
              <a:latin typeface="Gotham Book" pitchFamily="50" charset="0"/>
              <a:cs typeface="Gotham Book" pitchFamily="50" charset="0"/>
            </a:rPr>
            <a:t>Project Webpage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r>
            <a:rPr lang="en-US" sz="1200" dirty="0">
              <a:latin typeface="Gotham Book" pitchFamily="50" charset="0"/>
              <a:cs typeface="Gotham Book" pitchFamily="50" charset="0"/>
            </a:rPr>
            <a:t>Pop-Ups</a:t>
          </a:r>
        </a:p>
      </dgm:t>
    </dgm:pt>
    <dgm:pt modelId="{88B76BCC-4AD9-4F45-9DAF-77384630F12A}" type="parTrans" cxnId="{1C9785F0-BA05-4179-8619-48807069F50B}">
      <dgm:prSet/>
      <dgm:spPr/>
      <dgm:t>
        <a:bodyPr/>
        <a:lstStyle/>
        <a:p>
          <a:endParaRPr lang="en-US"/>
        </a:p>
      </dgm:t>
    </dgm:pt>
    <dgm:pt modelId="{A5183757-14F8-48C9-86D8-5F77514F04ED}" type="sibTrans" cxnId="{1C9785F0-BA05-4179-8619-48807069F50B}">
      <dgm:prSet/>
      <dgm:spPr/>
      <dgm:t>
        <a:bodyPr/>
        <a:lstStyle/>
        <a:p>
          <a:endParaRPr lang="en-US"/>
        </a:p>
      </dgm:t>
    </dgm:pt>
    <dgm:pt modelId="{6E2C6C81-349D-4B0A-ADF8-F0C55B2278F1}">
      <dgm:prSet phldrT="[Text]"/>
      <dgm:spPr>
        <a:solidFill>
          <a:srgbClr val="43BF81"/>
        </a:solidFill>
      </dgm:spPr>
      <dgm:t>
        <a:bodyPr/>
        <a:lstStyle/>
        <a:p>
          <a:r>
            <a:rPr lang="en-US" dirty="0">
              <a:latin typeface="Gotham Book" pitchFamily="50" charset="0"/>
              <a:cs typeface="Gotham Book" pitchFamily="50" charset="0"/>
            </a:rPr>
            <a:t>Implementation </a:t>
          </a:r>
        </a:p>
      </dgm:t>
    </dgm:pt>
    <dgm:pt modelId="{D1505783-7005-4857-930B-9452E3B4146F}" type="parTrans" cxnId="{D524BADE-2446-4FC2-BC8A-DB05728A9336}">
      <dgm:prSet/>
      <dgm:spPr/>
      <dgm:t>
        <a:bodyPr/>
        <a:lstStyle/>
        <a:p>
          <a:endParaRPr lang="en-US"/>
        </a:p>
      </dgm:t>
    </dgm:pt>
    <dgm:pt modelId="{6F70252B-38DF-4E38-83A5-38F72B781998}" type="sibTrans" cxnId="{D524BADE-2446-4FC2-BC8A-DB05728A9336}">
      <dgm:prSet/>
      <dgm:spPr/>
      <dgm:t>
        <a:bodyPr/>
        <a:lstStyle/>
        <a:p>
          <a:endParaRPr lang="en-US"/>
        </a:p>
      </dgm:t>
    </dgm:pt>
    <dgm:pt modelId="{EF17D5D3-03E0-4AE6-B75C-9845325A98E0}">
      <dgm:prSet phldrT="[Text]" custT="1"/>
      <dgm:spPr/>
      <dgm:t>
        <a:bodyPr/>
        <a:lstStyle/>
        <a:p>
          <a:r>
            <a:rPr lang="en-US" sz="1200" dirty="0">
              <a:latin typeface="Gotham Book" pitchFamily="50" charset="0"/>
              <a:cs typeface="Gotham Book" pitchFamily="50" charset="0"/>
            </a:rPr>
            <a:t>Informed by Inventory and Public Outreach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r>
            <a:rPr lang="en-US" sz="1200" dirty="0">
              <a:latin typeface="Gotham Book" pitchFamily="50" charset="0"/>
              <a:cs typeface="Gotham Book" pitchFamily="50" charset="0"/>
            </a:rPr>
            <a:t>Short, Medium, and Long Term projects, programs, and initiatives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r>
            <a:rPr lang="en-US" sz="1200" dirty="0">
              <a:latin typeface="Gotham Book" pitchFamily="50" charset="0"/>
              <a:cs typeface="Gotham Book" pitchFamily="50" charset="0"/>
            </a:rPr>
            <a:t>Implementation matrix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r>
            <a:rPr lang="en-US" sz="1200" dirty="0">
              <a:latin typeface="Gotham Book" pitchFamily="50" charset="0"/>
              <a:cs typeface="Gotham Book" pitchFamily="50" charset="0"/>
            </a:rPr>
            <a:t>Conceptual graphics and illustrations</a:t>
          </a: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  <a:p>
          <a:endParaRPr lang="en-US" sz="1200" dirty="0">
            <a:latin typeface="Gotham Book" pitchFamily="50" charset="0"/>
            <a:cs typeface="Gotham Book" pitchFamily="50" charset="0"/>
          </a:endParaRPr>
        </a:p>
      </dgm:t>
    </dgm:pt>
    <dgm:pt modelId="{9BCB562B-00E7-4370-A000-298FEC92FA05}" type="parTrans" cxnId="{014145D5-53A1-4351-96A4-31AFFD52DB0A}">
      <dgm:prSet/>
      <dgm:spPr/>
      <dgm:t>
        <a:bodyPr/>
        <a:lstStyle/>
        <a:p>
          <a:endParaRPr lang="en-US"/>
        </a:p>
      </dgm:t>
    </dgm:pt>
    <dgm:pt modelId="{F5D54F6E-0030-48D8-9AE6-4D42B0955196}" type="sibTrans" cxnId="{014145D5-53A1-4351-96A4-31AFFD52DB0A}">
      <dgm:prSet/>
      <dgm:spPr/>
      <dgm:t>
        <a:bodyPr/>
        <a:lstStyle/>
        <a:p>
          <a:endParaRPr lang="en-US"/>
        </a:p>
      </dgm:t>
    </dgm:pt>
    <dgm:pt modelId="{3535D2FD-1D93-4AC7-9C14-F17F4E263C2E}" type="pres">
      <dgm:prSet presAssocID="{38AF7C79-6952-4267-A08C-B911C6F52DE4}" presName="Name0" presStyleCnt="0">
        <dgm:presLayoutVars>
          <dgm:dir/>
          <dgm:animLvl val="lvl"/>
          <dgm:resizeHandles val="exact"/>
        </dgm:presLayoutVars>
      </dgm:prSet>
      <dgm:spPr/>
    </dgm:pt>
    <dgm:pt modelId="{0615AD75-A70C-4AF1-AD88-13C5836C7149}" type="pres">
      <dgm:prSet presAssocID="{F63DE599-7078-4B9C-88F5-733AE307407F}" presName="compositeNode" presStyleCnt="0">
        <dgm:presLayoutVars>
          <dgm:bulletEnabled val="1"/>
        </dgm:presLayoutVars>
      </dgm:prSet>
      <dgm:spPr/>
    </dgm:pt>
    <dgm:pt modelId="{7A9AE29F-F36C-432A-807D-8DAD65AAA5A0}" type="pres">
      <dgm:prSet presAssocID="{F63DE599-7078-4B9C-88F5-733AE307407F}" presName="bgRect" presStyleLbl="node1" presStyleIdx="0" presStyleCnt="3"/>
      <dgm:spPr/>
    </dgm:pt>
    <dgm:pt modelId="{24BF765E-596C-4639-BF86-3B68D210F01B}" type="pres">
      <dgm:prSet presAssocID="{F63DE599-7078-4B9C-88F5-733AE307407F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D301636-BB69-4329-9C03-1FB5C1F7CA3C}" type="pres">
      <dgm:prSet presAssocID="{F63DE599-7078-4B9C-88F5-733AE307407F}" presName="childNode" presStyleLbl="node1" presStyleIdx="0" presStyleCnt="3">
        <dgm:presLayoutVars>
          <dgm:bulletEnabled val="1"/>
        </dgm:presLayoutVars>
      </dgm:prSet>
      <dgm:spPr/>
    </dgm:pt>
    <dgm:pt modelId="{CC54B635-3BA6-4520-83A8-0B9B3CABDCC7}" type="pres">
      <dgm:prSet presAssocID="{B98A4FA8-BE66-4A8C-8F5D-C6324D0CAA9A}" presName="hSp" presStyleCnt="0"/>
      <dgm:spPr/>
    </dgm:pt>
    <dgm:pt modelId="{D8BA8B63-8316-4DEF-99A6-06DA29C7B2A0}" type="pres">
      <dgm:prSet presAssocID="{B98A4FA8-BE66-4A8C-8F5D-C6324D0CAA9A}" presName="vProcSp" presStyleCnt="0"/>
      <dgm:spPr/>
    </dgm:pt>
    <dgm:pt modelId="{79A782A3-5E9F-4BB5-8052-E47FF2AFC8F5}" type="pres">
      <dgm:prSet presAssocID="{B98A4FA8-BE66-4A8C-8F5D-C6324D0CAA9A}" presName="vSp1" presStyleCnt="0"/>
      <dgm:spPr/>
    </dgm:pt>
    <dgm:pt modelId="{6B45771A-7E25-42ED-A299-ED80AD716782}" type="pres">
      <dgm:prSet presAssocID="{B98A4FA8-BE66-4A8C-8F5D-C6324D0CAA9A}" presName="simulatedConn" presStyleLbl="solidFgAcc1" presStyleIdx="0" presStyleCnt="2"/>
      <dgm:spPr/>
    </dgm:pt>
    <dgm:pt modelId="{3FD91CA7-5026-45E5-84B3-125E0549847F}" type="pres">
      <dgm:prSet presAssocID="{B98A4FA8-BE66-4A8C-8F5D-C6324D0CAA9A}" presName="vSp2" presStyleCnt="0"/>
      <dgm:spPr/>
    </dgm:pt>
    <dgm:pt modelId="{3A86D577-D904-4673-BD36-AFA5C20F8B00}" type="pres">
      <dgm:prSet presAssocID="{B98A4FA8-BE66-4A8C-8F5D-C6324D0CAA9A}" presName="sibTrans" presStyleCnt="0"/>
      <dgm:spPr/>
    </dgm:pt>
    <dgm:pt modelId="{79323072-D7BD-4008-8BB6-4BB233E99B7D}" type="pres">
      <dgm:prSet presAssocID="{70E9DA40-91B1-4923-9B20-336036C28170}" presName="compositeNode" presStyleCnt="0">
        <dgm:presLayoutVars>
          <dgm:bulletEnabled val="1"/>
        </dgm:presLayoutVars>
      </dgm:prSet>
      <dgm:spPr/>
    </dgm:pt>
    <dgm:pt modelId="{97D59A0C-5B6C-4F0D-ABD1-05A7C2625B94}" type="pres">
      <dgm:prSet presAssocID="{70E9DA40-91B1-4923-9B20-336036C28170}" presName="bgRect" presStyleLbl="node1" presStyleIdx="1" presStyleCnt="3"/>
      <dgm:spPr/>
    </dgm:pt>
    <dgm:pt modelId="{6B6777A0-BD1A-414F-B14E-B263FFDE8870}" type="pres">
      <dgm:prSet presAssocID="{70E9DA40-91B1-4923-9B20-336036C28170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05A332A7-8181-47E6-BC14-D2AAC38113F3}" type="pres">
      <dgm:prSet presAssocID="{70E9DA40-91B1-4923-9B20-336036C28170}" presName="childNode" presStyleLbl="node1" presStyleIdx="1" presStyleCnt="3">
        <dgm:presLayoutVars>
          <dgm:bulletEnabled val="1"/>
        </dgm:presLayoutVars>
      </dgm:prSet>
      <dgm:spPr/>
    </dgm:pt>
    <dgm:pt modelId="{8C555126-694A-4A63-B685-F3B3AE0919D7}" type="pres">
      <dgm:prSet presAssocID="{9B59AA30-360A-4666-B120-35F065F7391E}" presName="hSp" presStyleCnt="0"/>
      <dgm:spPr/>
    </dgm:pt>
    <dgm:pt modelId="{B92118C0-DC0D-40C9-B5EE-4EE708FF6F80}" type="pres">
      <dgm:prSet presAssocID="{9B59AA30-360A-4666-B120-35F065F7391E}" presName="vProcSp" presStyleCnt="0"/>
      <dgm:spPr/>
    </dgm:pt>
    <dgm:pt modelId="{B8E4C464-0E93-4122-8B92-D75FAA5EE525}" type="pres">
      <dgm:prSet presAssocID="{9B59AA30-360A-4666-B120-35F065F7391E}" presName="vSp1" presStyleCnt="0"/>
      <dgm:spPr/>
    </dgm:pt>
    <dgm:pt modelId="{A3171042-C266-4029-9F6F-58A01EC4A124}" type="pres">
      <dgm:prSet presAssocID="{9B59AA30-360A-4666-B120-35F065F7391E}" presName="simulatedConn" presStyleLbl="solidFgAcc1" presStyleIdx="1" presStyleCnt="2"/>
      <dgm:spPr/>
    </dgm:pt>
    <dgm:pt modelId="{AB7E8861-243C-4209-834E-BCF8A0805711}" type="pres">
      <dgm:prSet presAssocID="{9B59AA30-360A-4666-B120-35F065F7391E}" presName="vSp2" presStyleCnt="0"/>
      <dgm:spPr/>
    </dgm:pt>
    <dgm:pt modelId="{4138FCD7-FBDA-4C86-A17D-A794E229EA33}" type="pres">
      <dgm:prSet presAssocID="{9B59AA30-360A-4666-B120-35F065F7391E}" presName="sibTrans" presStyleCnt="0"/>
      <dgm:spPr/>
    </dgm:pt>
    <dgm:pt modelId="{E676A2CE-B249-48A4-9EA6-0D7646731E2A}" type="pres">
      <dgm:prSet presAssocID="{6E2C6C81-349D-4B0A-ADF8-F0C55B2278F1}" presName="compositeNode" presStyleCnt="0">
        <dgm:presLayoutVars>
          <dgm:bulletEnabled val="1"/>
        </dgm:presLayoutVars>
      </dgm:prSet>
      <dgm:spPr/>
    </dgm:pt>
    <dgm:pt modelId="{4C6C3E90-4DEA-4118-8983-2A526A761CBE}" type="pres">
      <dgm:prSet presAssocID="{6E2C6C81-349D-4B0A-ADF8-F0C55B2278F1}" presName="bgRect" presStyleLbl="node1" presStyleIdx="2" presStyleCnt="3"/>
      <dgm:spPr/>
    </dgm:pt>
    <dgm:pt modelId="{9AF24B3D-A920-46BA-86DF-EFA533C242E8}" type="pres">
      <dgm:prSet presAssocID="{6E2C6C81-349D-4B0A-ADF8-F0C55B2278F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C59D4C51-F847-4902-930D-5E337C9BFBDF}" type="pres">
      <dgm:prSet presAssocID="{6E2C6C81-349D-4B0A-ADF8-F0C55B2278F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0827C12C-FF86-49EB-B259-37DF35152380}" srcId="{F63DE599-7078-4B9C-88F5-733AE307407F}" destId="{36748226-0739-4FB4-A36F-5A969C3F9CB9}" srcOrd="0" destOrd="0" parTransId="{EDBDB485-0AD3-4422-9E01-09EF5784CFE4}" sibTransId="{A24A975B-53BC-4075-A259-7A7165384EC7}"/>
    <dgm:cxn modelId="{2A79B65D-72B0-4FCC-A231-72F8C01824CD}" type="presOf" srcId="{36748226-0739-4FB4-A36F-5A969C3F9CB9}" destId="{6D301636-BB69-4329-9C03-1FB5C1F7CA3C}" srcOrd="0" destOrd="0" presId="urn:microsoft.com/office/officeart/2005/8/layout/hProcess7"/>
    <dgm:cxn modelId="{202E6570-2EA6-4DD4-884F-41C4FA8A908C}" type="presOf" srcId="{3419E9ED-246E-4CFD-ADCD-40740943BF66}" destId="{05A332A7-8181-47E6-BC14-D2AAC38113F3}" srcOrd="0" destOrd="0" presId="urn:microsoft.com/office/officeart/2005/8/layout/hProcess7"/>
    <dgm:cxn modelId="{169DA575-221F-4D8F-832D-3572913C59FC}" type="presOf" srcId="{EF17D5D3-03E0-4AE6-B75C-9845325A98E0}" destId="{C59D4C51-F847-4902-930D-5E337C9BFBDF}" srcOrd="0" destOrd="0" presId="urn:microsoft.com/office/officeart/2005/8/layout/hProcess7"/>
    <dgm:cxn modelId="{7B25DA75-4497-458B-B72C-F36E7F480F11}" srcId="{38AF7C79-6952-4267-A08C-B911C6F52DE4}" destId="{70E9DA40-91B1-4923-9B20-336036C28170}" srcOrd="1" destOrd="0" parTransId="{C3F4399B-3B25-40CE-AC04-EA98B83CC3E3}" sibTransId="{9B59AA30-360A-4666-B120-35F065F7391E}"/>
    <dgm:cxn modelId="{1839D583-7794-4EFE-9F1E-135C2FB8D546}" srcId="{38AF7C79-6952-4267-A08C-B911C6F52DE4}" destId="{F63DE599-7078-4B9C-88F5-733AE307407F}" srcOrd="0" destOrd="0" parTransId="{44B67E93-1CF6-4988-87C8-F15D9A74C48F}" sibTransId="{B98A4FA8-BE66-4A8C-8F5D-C6324D0CAA9A}"/>
    <dgm:cxn modelId="{1EA12997-C85F-488B-8B07-403CCF6264FC}" type="presOf" srcId="{F63DE599-7078-4B9C-88F5-733AE307407F}" destId="{7A9AE29F-F36C-432A-807D-8DAD65AAA5A0}" srcOrd="0" destOrd="0" presId="urn:microsoft.com/office/officeart/2005/8/layout/hProcess7"/>
    <dgm:cxn modelId="{FC7B789E-FD3B-41B1-BF4E-A376AE0F7E16}" type="presOf" srcId="{70E9DA40-91B1-4923-9B20-336036C28170}" destId="{97D59A0C-5B6C-4F0D-ABD1-05A7C2625B94}" srcOrd="0" destOrd="0" presId="urn:microsoft.com/office/officeart/2005/8/layout/hProcess7"/>
    <dgm:cxn modelId="{C3030FB5-2AC5-417A-81E3-8CE95027CDAE}" type="presOf" srcId="{F63DE599-7078-4B9C-88F5-733AE307407F}" destId="{24BF765E-596C-4639-BF86-3B68D210F01B}" srcOrd="1" destOrd="0" presId="urn:microsoft.com/office/officeart/2005/8/layout/hProcess7"/>
    <dgm:cxn modelId="{DD38E0B6-307C-413F-84F8-AC58A770644A}" type="presOf" srcId="{38AF7C79-6952-4267-A08C-B911C6F52DE4}" destId="{3535D2FD-1D93-4AC7-9C14-F17F4E263C2E}" srcOrd="0" destOrd="0" presId="urn:microsoft.com/office/officeart/2005/8/layout/hProcess7"/>
    <dgm:cxn modelId="{851851B7-2737-4E95-8775-D8E7D4A287A7}" type="presOf" srcId="{6E2C6C81-349D-4B0A-ADF8-F0C55B2278F1}" destId="{9AF24B3D-A920-46BA-86DF-EFA533C242E8}" srcOrd="1" destOrd="0" presId="urn:microsoft.com/office/officeart/2005/8/layout/hProcess7"/>
    <dgm:cxn modelId="{1AB6D9D2-279A-4A0E-8E0B-23AC52C4F34C}" type="presOf" srcId="{70E9DA40-91B1-4923-9B20-336036C28170}" destId="{6B6777A0-BD1A-414F-B14E-B263FFDE8870}" srcOrd="1" destOrd="0" presId="urn:microsoft.com/office/officeart/2005/8/layout/hProcess7"/>
    <dgm:cxn modelId="{014145D5-53A1-4351-96A4-31AFFD52DB0A}" srcId="{6E2C6C81-349D-4B0A-ADF8-F0C55B2278F1}" destId="{EF17D5D3-03E0-4AE6-B75C-9845325A98E0}" srcOrd="0" destOrd="0" parTransId="{9BCB562B-00E7-4370-A000-298FEC92FA05}" sibTransId="{F5D54F6E-0030-48D8-9AE6-4D42B0955196}"/>
    <dgm:cxn modelId="{D524BADE-2446-4FC2-BC8A-DB05728A9336}" srcId="{38AF7C79-6952-4267-A08C-B911C6F52DE4}" destId="{6E2C6C81-349D-4B0A-ADF8-F0C55B2278F1}" srcOrd="2" destOrd="0" parTransId="{D1505783-7005-4857-930B-9452E3B4146F}" sibTransId="{6F70252B-38DF-4E38-83A5-38F72B781998}"/>
    <dgm:cxn modelId="{701F7AEC-6502-4BBB-B1F9-607FFE84B519}" type="presOf" srcId="{6E2C6C81-349D-4B0A-ADF8-F0C55B2278F1}" destId="{4C6C3E90-4DEA-4118-8983-2A526A761CBE}" srcOrd="0" destOrd="0" presId="urn:microsoft.com/office/officeart/2005/8/layout/hProcess7"/>
    <dgm:cxn modelId="{1C9785F0-BA05-4179-8619-48807069F50B}" srcId="{70E9DA40-91B1-4923-9B20-336036C28170}" destId="{3419E9ED-246E-4CFD-ADCD-40740943BF66}" srcOrd="0" destOrd="0" parTransId="{88B76BCC-4AD9-4F45-9DAF-77384630F12A}" sibTransId="{A5183757-14F8-48C9-86D8-5F77514F04ED}"/>
    <dgm:cxn modelId="{C5B1A2EC-DFD0-46DD-8880-9B2E0441E3B9}" type="presParOf" srcId="{3535D2FD-1D93-4AC7-9C14-F17F4E263C2E}" destId="{0615AD75-A70C-4AF1-AD88-13C5836C7149}" srcOrd="0" destOrd="0" presId="urn:microsoft.com/office/officeart/2005/8/layout/hProcess7"/>
    <dgm:cxn modelId="{B20F6093-BCC0-4C45-BC75-59487972872A}" type="presParOf" srcId="{0615AD75-A70C-4AF1-AD88-13C5836C7149}" destId="{7A9AE29F-F36C-432A-807D-8DAD65AAA5A0}" srcOrd="0" destOrd="0" presId="urn:microsoft.com/office/officeart/2005/8/layout/hProcess7"/>
    <dgm:cxn modelId="{B3247DCD-1119-4C1E-A45A-A125F973197D}" type="presParOf" srcId="{0615AD75-A70C-4AF1-AD88-13C5836C7149}" destId="{24BF765E-596C-4639-BF86-3B68D210F01B}" srcOrd="1" destOrd="0" presId="urn:microsoft.com/office/officeart/2005/8/layout/hProcess7"/>
    <dgm:cxn modelId="{85056C1E-3E08-43C4-9A01-38EB097E155B}" type="presParOf" srcId="{0615AD75-A70C-4AF1-AD88-13C5836C7149}" destId="{6D301636-BB69-4329-9C03-1FB5C1F7CA3C}" srcOrd="2" destOrd="0" presId="urn:microsoft.com/office/officeart/2005/8/layout/hProcess7"/>
    <dgm:cxn modelId="{49B758A1-85A8-4349-96F7-34B1C14BA71E}" type="presParOf" srcId="{3535D2FD-1D93-4AC7-9C14-F17F4E263C2E}" destId="{CC54B635-3BA6-4520-83A8-0B9B3CABDCC7}" srcOrd="1" destOrd="0" presId="urn:microsoft.com/office/officeart/2005/8/layout/hProcess7"/>
    <dgm:cxn modelId="{D2726010-F47E-406F-8734-EB0F7BB19581}" type="presParOf" srcId="{3535D2FD-1D93-4AC7-9C14-F17F4E263C2E}" destId="{D8BA8B63-8316-4DEF-99A6-06DA29C7B2A0}" srcOrd="2" destOrd="0" presId="urn:microsoft.com/office/officeart/2005/8/layout/hProcess7"/>
    <dgm:cxn modelId="{15FFC7F4-EAD7-48B1-9885-9C6E27E27773}" type="presParOf" srcId="{D8BA8B63-8316-4DEF-99A6-06DA29C7B2A0}" destId="{79A782A3-5E9F-4BB5-8052-E47FF2AFC8F5}" srcOrd="0" destOrd="0" presId="urn:microsoft.com/office/officeart/2005/8/layout/hProcess7"/>
    <dgm:cxn modelId="{885C80A8-504A-4FB6-AF0E-9CBF3A05B1F9}" type="presParOf" srcId="{D8BA8B63-8316-4DEF-99A6-06DA29C7B2A0}" destId="{6B45771A-7E25-42ED-A299-ED80AD716782}" srcOrd="1" destOrd="0" presId="urn:microsoft.com/office/officeart/2005/8/layout/hProcess7"/>
    <dgm:cxn modelId="{AE283C26-650C-43B5-AAFD-44B4311DCC00}" type="presParOf" srcId="{D8BA8B63-8316-4DEF-99A6-06DA29C7B2A0}" destId="{3FD91CA7-5026-45E5-84B3-125E0549847F}" srcOrd="2" destOrd="0" presId="urn:microsoft.com/office/officeart/2005/8/layout/hProcess7"/>
    <dgm:cxn modelId="{2D495359-3904-42CF-B990-67CFDA14AE3A}" type="presParOf" srcId="{3535D2FD-1D93-4AC7-9C14-F17F4E263C2E}" destId="{3A86D577-D904-4673-BD36-AFA5C20F8B00}" srcOrd="3" destOrd="0" presId="urn:microsoft.com/office/officeart/2005/8/layout/hProcess7"/>
    <dgm:cxn modelId="{7961575B-4B66-4C7E-A050-1B33446C9B96}" type="presParOf" srcId="{3535D2FD-1D93-4AC7-9C14-F17F4E263C2E}" destId="{79323072-D7BD-4008-8BB6-4BB233E99B7D}" srcOrd="4" destOrd="0" presId="urn:microsoft.com/office/officeart/2005/8/layout/hProcess7"/>
    <dgm:cxn modelId="{49A75C5E-4AF0-43A2-9463-6DA5CFDC92B3}" type="presParOf" srcId="{79323072-D7BD-4008-8BB6-4BB233E99B7D}" destId="{97D59A0C-5B6C-4F0D-ABD1-05A7C2625B94}" srcOrd="0" destOrd="0" presId="urn:microsoft.com/office/officeart/2005/8/layout/hProcess7"/>
    <dgm:cxn modelId="{937FB6A3-DA76-43A0-91A0-9CFF45132FD9}" type="presParOf" srcId="{79323072-D7BD-4008-8BB6-4BB233E99B7D}" destId="{6B6777A0-BD1A-414F-B14E-B263FFDE8870}" srcOrd="1" destOrd="0" presId="urn:microsoft.com/office/officeart/2005/8/layout/hProcess7"/>
    <dgm:cxn modelId="{984C4E1D-6B53-4A56-8F1E-266BB6C5EABB}" type="presParOf" srcId="{79323072-D7BD-4008-8BB6-4BB233E99B7D}" destId="{05A332A7-8181-47E6-BC14-D2AAC38113F3}" srcOrd="2" destOrd="0" presId="urn:microsoft.com/office/officeart/2005/8/layout/hProcess7"/>
    <dgm:cxn modelId="{968F2218-EB14-4BAC-83E2-2F9228B839FB}" type="presParOf" srcId="{3535D2FD-1D93-4AC7-9C14-F17F4E263C2E}" destId="{8C555126-694A-4A63-B685-F3B3AE0919D7}" srcOrd="5" destOrd="0" presId="urn:microsoft.com/office/officeart/2005/8/layout/hProcess7"/>
    <dgm:cxn modelId="{0DA8B639-AB5C-4197-8B46-78BBA68670E1}" type="presParOf" srcId="{3535D2FD-1D93-4AC7-9C14-F17F4E263C2E}" destId="{B92118C0-DC0D-40C9-B5EE-4EE708FF6F80}" srcOrd="6" destOrd="0" presId="urn:microsoft.com/office/officeart/2005/8/layout/hProcess7"/>
    <dgm:cxn modelId="{73B10F2C-E5F1-485C-8146-D1546C408A33}" type="presParOf" srcId="{B92118C0-DC0D-40C9-B5EE-4EE708FF6F80}" destId="{B8E4C464-0E93-4122-8B92-D75FAA5EE525}" srcOrd="0" destOrd="0" presId="urn:microsoft.com/office/officeart/2005/8/layout/hProcess7"/>
    <dgm:cxn modelId="{84FC1EA9-0C63-4236-AF61-4FADE0ED55E4}" type="presParOf" srcId="{B92118C0-DC0D-40C9-B5EE-4EE708FF6F80}" destId="{A3171042-C266-4029-9F6F-58A01EC4A124}" srcOrd="1" destOrd="0" presId="urn:microsoft.com/office/officeart/2005/8/layout/hProcess7"/>
    <dgm:cxn modelId="{8A0F7FEA-7E2B-4042-8FD4-7CDE1CBD6F40}" type="presParOf" srcId="{B92118C0-DC0D-40C9-B5EE-4EE708FF6F80}" destId="{AB7E8861-243C-4209-834E-BCF8A0805711}" srcOrd="2" destOrd="0" presId="urn:microsoft.com/office/officeart/2005/8/layout/hProcess7"/>
    <dgm:cxn modelId="{576773E0-B07A-4DB6-A416-5C0BB3E9EE98}" type="presParOf" srcId="{3535D2FD-1D93-4AC7-9C14-F17F4E263C2E}" destId="{4138FCD7-FBDA-4C86-A17D-A794E229EA33}" srcOrd="7" destOrd="0" presId="urn:microsoft.com/office/officeart/2005/8/layout/hProcess7"/>
    <dgm:cxn modelId="{8C374FB4-0FB0-4A50-A548-8CCD9BACD7A3}" type="presParOf" srcId="{3535D2FD-1D93-4AC7-9C14-F17F4E263C2E}" destId="{E676A2CE-B249-48A4-9EA6-0D7646731E2A}" srcOrd="8" destOrd="0" presId="urn:microsoft.com/office/officeart/2005/8/layout/hProcess7"/>
    <dgm:cxn modelId="{85674FFB-7344-4921-96A3-83AC7075C23D}" type="presParOf" srcId="{E676A2CE-B249-48A4-9EA6-0D7646731E2A}" destId="{4C6C3E90-4DEA-4118-8983-2A526A761CBE}" srcOrd="0" destOrd="0" presId="urn:microsoft.com/office/officeart/2005/8/layout/hProcess7"/>
    <dgm:cxn modelId="{523436D9-0215-4BE9-9921-EFDE451ED05E}" type="presParOf" srcId="{E676A2CE-B249-48A4-9EA6-0D7646731E2A}" destId="{9AF24B3D-A920-46BA-86DF-EFA533C242E8}" srcOrd="1" destOrd="0" presId="urn:microsoft.com/office/officeart/2005/8/layout/hProcess7"/>
    <dgm:cxn modelId="{10E9F341-8E7B-4A1A-A472-EB2A847B3465}" type="presParOf" srcId="{E676A2CE-B249-48A4-9EA6-0D7646731E2A}" destId="{C59D4C51-F847-4902-930D-5E337C9BFBD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AE148F-5E3C-40B9-8578-1DADC6E9AA7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24D1D4-D061-4360-90A9-F445D0DB119E}">
      <dgm:prSet phldrT="[Text]"/>
      <dgm:spPr/>
      <dgm:t>
        <a:bodyPr/>
        <a:lstStyle/>
        <a:p>
          <a:r>
            <a:rPr lang="en-US" dirty="0"/>
            <a:t>Arts and Culture</a:t>
          </a:r>
        </a:p>
      </dgm:t>
    </dgm:pt>
    <dgm:pt modelId="{56DED171-7BE0-4C63-97C6-96CE28C2A7EA}" type="parTrans" cxnId="{F6565B54-CB76-4A31-BD09-F8DCF2023084}">
      <dgm:prSet/>
      <dgm:spPr/>
      <dgm:t>
        <a:bodyPr/>
        <a:lstStyle/>
        <a:p>
          <a:endParaRPr lang="en-US"/>
        </a:p>
      </dgm:t>
    </dgm:pt>
    <dgm:pt modelId="{7BE2C5B7-50E7-4ACC-BAAA-CCD5CBC8DF57}" type="sibTrans" cxnId="{F6565B54-CB76-4A31-BD09-F8DCF2023084}">
      <dgm:prSet/>
      <dgm:spPr/>
      <dgm:t>
        <a:bodyPr/>
        <a:lstStyle/>
        <a:p>
          <a:endParaRPr lang="en-US"/>
        </a:p>
      </dgm:t>
    </dgm:pt>
    <dgm:pt modelId="{8B3551F8-4316-4441-A76A-7A7E48000EF6}">
      <dgm:prSet phldrT="[Text]"/>
      <dgm:spPr/>
      <dgm:t>
        <a:bodyPr/>
        <a:lstStyle/>
        <a:p>
          <a:r>
            <a:rPr lang="en-US" dirty="0"/>
            <a:t>Historic Resources</a:t>
          </a:r>
        </a:p>
      </dgm:t>
    </dgm:pt>
    <dgm:pt modelId="{F837658C-9B69-4F2B-9605-9B093E8305AC}" type="parTrans" cxnId="{CE799165-7A2A-4973-A193-8BCF99052E0A}">
      <dgm:prSet/>
      <dgm:spPr/>
      <dgm:t>
        <a:bodyPr/>
        <a:lstStyle/>
        <a:p>
          <a:endParaRPr lang="en-US"/>
        </a:p>
      </dgm:t>
    </dgm:pt>
    <dgm:pt modelId="{3B68E8C3-DAAD-45CF-A166-6B253403EE1E}" type="sibTrans" cxnId="{CE799165-7A2A-4973-A193-8BCF99052E0A}">
      <dgm:prSet/>
      <dgm:spPr/>
      <dgm:t>
        <a:bodyPr/>
        <a:lstStyle/>
        <a:p>
          <a:endParaRPr lang="en-US"/>
        </a:p>
      </dgm:t>
    </dgm:pt>
    <dgm:pt modelId="{9EC7DA14-C500-4450-9977-74FA2C6B0FBD}">
      <dgm:prSet phldrT="[Text]"/>
      <dgm:spPr/>
      <dgm:t>
        <a:bodyPr/>
        <a:lstStyle/>
        <a:p>
          <a:r>
            <a:rPr lang="en-US" dirty="0"/>
            <a:t>Outdoor Recreation</a:t>
          </a:r>
        </a:p>
      </dgm:t>
    </dgm:pt>
    <dgm:pt modelId="{440C0E4E-D774-4DB2-9897-680205F0EA49}" type="parTrans" cxnId="{4E174774-657E-4929-93F9-E4F73A7D33D9}">
      <dgm:prSet/>
      <dgm:spPr/>
      <dgm:t>
        <a:bodyPr/>
        <a:lstStyle/>
        <a:p>
          <a:endParaRPr lang="en-US"/>
        </a:p>
      </dgm:t>
    </dgm:pt>
    <dgm:pt modelId="{0132D773-924D-4E46-865B-F2F699014833}" type="sibTrans" cxnId="{4E174774-657E-4929-93F9-E4F73A7D33D9}">
      <dgm:prSet/>
      <dgm:spPr/>
      <dgm:t>
        <a:bodyPr/>
        <a:lstStyle/>
        <a:p>
          <a:endParaRPr lang="en-US"/>
        </a:p>
      </dgm:t>
    </dgm:pt>
    <dgm:pt modelId="{6E9F5180-1DB3-41E1-9F95-E964E6C22524}">
      <dgm:prSet phldrT="[Text]"/>
      <dgm:spPr/>
      <dgm:t>
        <a:bodyPr/>
        <a:lstStyle/>
        <a:p>
          <a:r>
            <a:rPr lang="en-US" dirty="0"/>
            <a:t>Youth and Senior Services</a:t>
          </a:r>
        </a:p>
      </dgm:t>
    </dgm:pt>
    <dgm:pt modelId="{329B14AB-6A29-446C-B312-4EA324CBC757}" type="parTrans" cxnId="{B54956A1-09FD-4558-98A4-88BA0E6C400C}">
      <dgm:prSet/>
      <dgm:spPr/>
      <dgm:t>
        <a:bodyPr/>
        <a:lstStyle/>
        <a:p>
          <a:endParaRPr lang="en-US"/>
        </a:p>
      </dgm:t>
    </dgm:pt>
    <dgm:pt modelId="{66936070-C2E6-4994-9666-8C13CF3439D9}" type="sibTrans" cxnId="{B54956A1-09FD-4558-98A4-88BA0E6C400C}">
      <dgm:prSet/>
      <dgm:spPr/>
      <dgm:t>
        <a:bodyPr/>
        <a:lstStyle/>
        <a:p>
          <a:endParaRPr lang="en-US"/>
        </a:p>
      </dgm:t>
    </dgm:pt>
    <dgm:pt modelId="{595BDB48-F06B-4E87-BE46-1B38D4F35CA0}">
      <dgm:prSet phldrT="[Text]"/>
      <dgm:spPr/>
      <dgm:t>
        <a:bodyPr/>
        <a:lstStyle/>
        <a:p>
          <a:r>
            <a:rPr lang="en-US" dirty="0"/>
            <a:t>Workforce Development</a:t>
          </a:r>
        </a:p>
      </dgm:t>
    </dgm:pt>
    <dgm:pt modelId="{97F26853-F83C-4ABD-A907-375666EA3A08}" type="parTrans" cxnId="{C16344D2-837A-4BAF-9286-AC8AA998063E}">
      <dgm:prSet/>
      <dgm:spPr/>
      <dgm:t>
        <a:bodyPr/>
        <a:lstStyle/>
        <a:p>
          <a:endParaRPr lang="en-US"/>
        </a:p>
      </dgm:t>
    </dgm:pt>
    <dgm:pt modelId="{D3ED98D0-15B6-4B6E-A6CF-420B83C31D4D}" type="sibTrans" cxnId="{C16344D2-837A-4BAF-9286-AC8AA998063E}">
      <dgm:prSet/>
      <dgm:spPr/>
      <dgm:t>
        <a:bodyPr/>
        <a:lstStyle/>
        <a:p>
          <a:endParaRPr lang="en-US"/>
        </a:p>
      </dgm:t>
    </dgm:pt>
    <dgm:pt modelId="{8EB82D12-7CFE-44AF-AF3F-6AE7C048D9AD}">
      <dgm:prSet phldrT="[Text]"/>
      <dgm:spPr/>
      <dgm:t>
        <a:bodyPr/>
        <a:lstStyle/>
        <a:p>
          <a:r>
            <a:rPr lang="en-US" dirty="0"/>
            <a:t>Transportation Services</a:t>
          </a:r>
        </a:p>
      </dgm:t>
    </dgm:pt>
    <dgm:pt modelId="{C78F0B67-8318-4052-9AB9-4DBA5657D7D2}" type="parTrans" cxnId="{C8C20B71-A76B-4518-BE1E-A0E669AD4E91}">
      <dgm:prSet/>
      <dgm:spPr/>
      <dgm:t>
        <a:bodyPr/>
        <a:lstStyle/>
        <a:p>
          <a:endParaRPr lang="en-US"/>
        </a:p>
      </dgm:t>
    </dgm:pt>
    <dgm:pt modelId="{49911F1B-18B0-4210-8EFE-54565E4EF5E2}" type="sibTrans" cxnId="{C8C20B71-A76B-4518-BE1E-A0E669AD4E91}">
      <dgm:prSet/>
      <dgm:spPr/>
      <dgm:t>
        <a:bodyPr/>
        <a:lstStyle/>
        <a:p>
          <a:endParaRPr lang="en-US"/>
        </a:p>
      </dgm:t>
    </dgm:pt>
    <dgm:pt modelId="{C7BD955E-02A9-4572-A2B6-48F29E1291B6}">
      <dgm:prSet phldrT="[Text]"/>
      <dgm:spPr/>
      <dgm:t>
        <a:bodyPr/>
        <a:lstStyle/>
        <a:p>
          <a:r>
            <a:rPr lang="en-US" dirty="0"/>
            <a:t>Tourism</a:t>
          </a:r>
        </a:p>
      </dgm:t>
    </dgm:pt>
    <dgm:pt modelId="{BEDAA2DD-A5AA-4A75-932F-7AA78207889A}" type="parTrans" cxnId="{D8BEFF81-1B33-4CE6-A02C-8230C6B0DB91}">
      <dgm:prSet/>
      <dgm:spPr/>
      <dgm:t>
        <a:bodyPr/>
        <a:lstStyle/>
        <a:p>
          <a:endParaRPr lang="en-US"/>
        </a:p>
      </dgm:t>
    </dgm:pt>
    <dgm:pt modelId="{F78E76E0-D680-498C-9F66-2CE3256CE9AE}" type="sibTrans" cxnId="{D8BEFF81-1B33-4CE6-A02C-8230C6B0DB91}">
      <dgm:prSet/>
      <dgm:spPr/>
      <dgm:t>
        <a:bodyPr/>
        <a:lstStyle/>
        <a:p>
          <a:endParaRPr lang="en-US"/>
        </a:p>
      </dgm:t>
    </dgm:pt>
    <dgm:pt modelId="{D7FFB272-2748-470E-8520-150760FD7CEF}">
      <dgm:prSet phldrT="[Text]"/>
      <dgm:spPr/>
      <dgm:t>
        <a:bodyPr/>
        <a:lstStyle/>
        <a:p>
          <a:r>
            <a:rPr lang="en-US" dirty="0"/>
            <a:t>Natural Resources Protection</a:t>
          </a:r>
        </a:p>
      </dgm:t>
    </dgm:pt>
    <dgm:pt modelId="{36055B5A-74E0-4850-868E-B6D7A98DDD82}" type="parTrans" cxnId="{1DD745C1-F2F8-4154-A09E-16FF7C02A0CE}">
      <dgm:prSet/>
      <dgm:spPr/>
      <dgm:t>
        <a:bodyPr/>
        <a:lstStyle/>
        <a:p>
          <a:endParaRPr lang="en-US"/>
        </a:p>
      </dgm:t>
    </dgm:pt>
    <dgm:pt modelId="{E2034798-FF7B-44D6-A657-CB38BD59499F}" type="sibTrans" cxnId="{1DD745C1-F2F8-4154-A09E-16FF7C02A0CE}">
      <dgm:prSet/>
      <dgm:spPr/>
      <dgm:t>
        <a:bodyPr/>
        <a:lstStyle/>
        <a:p>
          <a:endParaRPr lang="en-US"/>
        </a:p>
      </dgm:t>
    </dgm:pt>
    <dgm:pt modelId="{21580D50-E547-4964-B901-530871501124}">
      <dgm:prSet phldrT="[Text]"/>
      <dgm:spPr/>
      <dgm:t>
        <a:bodyPr/>
        <a:lstStyle/>
        <a:p>
          <a:r>
            <a:rPr lang="en-US" dirty="0"/>
            <a:t>Agriculture and Farmland</a:t>
          </a:r>
        </a:p>
      </dgm:t>
    </dgm:pt>
    <dgm:pt modelId="{8130F2E9-17DB-4B22-AF1F-A0CAB7C386AB}" type="parTrans" cxnId="{02741CE1-F38B-4F29-9917-FE1A07C02FBE}">
      <dgm:prSet/>
      <dgm:spPr/>
      <dgm:t>
        <a:bodyPr/>
        <a:lstStyle/>
        <a:p>
          <a:endParaRPr lang="en-US"/>
        </a:p>
      </dgm:t>
    </dgm:pt>
    <dgm:pt modelId="{FF4EC7AE-492E-4972-A081-40E93A011248}" type="sibTrans" cxnId="{02741CE1-F38B-4F29-9917-FE1A07C02FBE}">
      <dgm:prSet/>
      <dgm:spPr/>
      <dgm:t>
        <a:bodyPr/>
        <a:lstStyle/>
        <a:p>
          <a:endParaRPr lang="en-US"/>
        </a:p>
      </dgm:t>
    </dgm:pt>
    <dgm:pt modelId="{36E69769-E7F7-4182-A7B9-46EB0DBA34C3}" type="pres">
      <dgm:prSet presAssocID="{54AE148F-5E3C-40B9-8578-1DADC6E9AA78}" presName="diagram" presStyleCnt="0">
        <dgm:presLayoutVars>
          <dgm:dir/>
          <dgm:resizeHandles val="exact"/>
        </dgm:presLayoutVars>
      </dgm:prSet>
      <dgm:spPr/>
    </dgm:pt>
    <dgm:pt modelId="{8061BD02-B99F-42F9-A881-1C85FB40FE85}" type="pres">
      <dgm:prSet presAssocID="{7F24D1D4-D061-4360-90A9-F445D0DB119E}" presName="node" presStyleLbl="node1" presStyleIdx="0" presStyleCnt="9">
        <dgm:presLayoutVars>
          <dgm:bulletEnabled val="1"/>
        </dgm:presLayoutVars>
      </dgm:prSet>
      <dgm:spPr/>
    </dgm:pt>
    <dgm:pt modelId="{857D9787-F565-421A-B7E5-7B99E6EED7EC}" type="pres">
      <dgm:prSet presAssocID="{7BE2C5B7-50E7-4ACC-BAAA-CCD5CBC8DF57}" presName="sibTrans" presStyleCnt="0"/>
      <dgm:spPr/>
    </dgm:pt>
    <dgm:pt modelId="{4B31EE8F-260D-4697-93AD-7CBF776A61BD}" type="pres">
      <dgm:prSet presAssocID="{8B3551F8-4316-4441-A76A-7A7E48000EF6}" presName="node" presStyleLbl="node1" presStyleIdx="1" presStyleCnt="9">
        <dgm:presLayoutVars>
          <dgm:bulletEnabled val="1"/>
        </dgm:presLayoutVars>
      </dgm:prSet>
      <dgm:spPr/>
    </dgm:pt>
    <dgm:pt modelId="{A41DCF93-96B3-4EFB-803F-3EFE555AA95A}" type="pres">
      <dgm:prSet presAssocID="{3B68E8C3-DAAD-45CF-A166-6B253403EE1E}" presName="sibTrans" presStyleCnt="0"/>
      <dgm:spPr/>
    </dgm:pt>
    <dgm:pt modelId="{96990DAE-126E-47A4-A7D3-662B2D7932BD}" type="pres">
      <dgm:prSet presAssocID="{9EC7DA14-C500-4450-9977-74FA2C6B0FBD}" presName="node" presStyleLbl="node1" presStyleIdx="2" presStyleCnt="9">
        <dgm:presLayoutVars>
          <dgm:bulletEnabled val="1"/>
        </dgm:presLayoutVars>
      </dgm:prSet>
      <dgm:spPr/>
    </dgm:pt>
    <dgm:pt modelId="{036D88EF-BCE6-4A09-A13E-04A4F28977F0}" type="pres">
      <dgm:prSet presAssocID="{0132D773-924D-4E46-865B-F2F699014833}" presName="sibTrans" presStyleCnt="0"/>
      <dgm:spPr/>
    </dgm:pt>
    <dgm:pt modelId="{255EE081-DDAA-4DF5-9620-E0C4714CEC2F}" type="pres">
      <dgm:prSet presAssocID="{6E9F5180-1DB3-41E1-9F95-E964E6C22524}" presName="node" presStyleLbl="node1" presStyleIdx="3" presStyleCnt="9">
        <dgm:presLayoutVars>
          <dgm:bulletEnabled val="1"/>
        </dgm:presLayoutVars>
      </dgm:prSet>
      <dgm:spPr/>
    </dgm:pt>
    <dgm:pt modelId="{D3E46D8E-7F93-4D36-A7B8-9D0D9431D3EC}" type="pres">
      <dgm:prSet presAssocID="{66936070-C2E6-4994-9666-8C13CF3439D9}" presName="sibTrans" presStyleCnt="0"/>
      <dgm:spPr/>
    </dgm:pt>
    <dgm:pt modelId="{43EF9188-8CDD-40A9-AE15-E2DD2499240A}" type="pres">
      <dgm:prSet presAssocID="{595BDB48-F06B-4E87-BE46-1B38D4F35CA0}" presName="node" presStyleLbl="node1" presStyleIdx="4" presStyleCnt="9">
        <dgm:presLayoutVars>
          <dgm:bulletEnabled val="1"/>
        </dgm:presLayoutVars>
      </dgm:prSet>
      <dgm:spPr/>
    </dgm:pt>
    <dgm:pt modelId="{2E9D172A-BD40-47F7-93AF-17B893EF84D8}" type="pres">
      <dgm:prSet presAssocID="{D3ED98D0-15B6-4B6E-A6CF-420B83C31D4D}" presName="sibTrans" presStyleCnt="0"/>
      <dgm:spPr/>
    </dgm:pt>
    <dgm:pt modelId="{10CBC679-3CA0-4B6A-8C21-4934F2F31DB2}" type="pres">
      <dgm:prSet presAssocID="{8EB82D12-7CFE-44AF-AF3F-6AE7C048D9AD}" presName="node" presStyleLbl="node1" presStyleIdx="5" presStyleCnt="9">
        <dgm:presLayoutVars>
          <dgm:bulletEnabled val="1"/>
        </dgm:presLayoutVars>
      </dgm:prSet>
      <dgm:spPr/>
    </dgm:pt>
    <dgm:pt modelId="{AD3026A4-4C96-4DD8-82F3-1C0931E7FB48}" type="pres">
      <dgm:prSet presAssocID="{49911F1B-18B0-4210-8EFE-54565E4EF5E2}" presName="sibTrans" presStyleCnt="0"/>
      <dgm:spPr/>
    </dgm:pt>
    <dgm:pt modelId="{933EE7CE-D0F3-4F93-B916-13727C53F602}" type="pres">
      <dgm:prSet presAssocID="{C7BD955E-02A9-4572-A2B6-48F29E1291B6}" presName="node" presStyleLbl="node1" presStyleIdx="6" presStyleCnt="9">
        <dgm:presLayoutVars>
          <dgm:bulletEnabled val="1"/>
        </dgm:presLayoutVars>
      </dgm:prSet>
      <dgm:spPr/>
    </dgm:pt>
    <dgm:pt modelId="{66B95700-17F9-4C9A-B098-97F7A2593594}" type="pres">
      <dgm:prSet presAssocID="{F78E76E0-D680-498C-9F66-2CE3256CE9AE}" presName="sibTrans" presStyleCnt="0"/>
      <dgm:spPr/>
    </dgm:pt>
    <dgm:pt modelId="{01D590C9-33F1-4A3C-9F88-C0920C095C38}" type="pres">
      <dgm:prSet presAssocID="{D7FFB272-2748-470E-8520-150760FD7CEF}" presName="node" presStyleLbl="node1" presStyleIdx="7" presStyleCnt="9">
        <dgm:presLayoutVars>
          <dgm:bulletEnabled val="1"/>
        </dgm:presLayoutVars>
      </dgm:prSet>
      <dgm:spPr/>
    </dgm:pt>
    <dgm:pt modelId="{1D932736-3211-4D58-9749-E9C5194270F8}" type="pres">
      <dgm:prSet presAssocID="{E2034798-FF7B-44D6-A657-CB38BD59499F}" presName="sibTrans" presStyleCnt="0"/>
      <dgm:spPr/>
    </dgm:pt>
    <dgm:pt modelId="{8B355719-D6AD-40B8-AED1-659077302F79}" type="pres">
      <dgm:prSet presAssocID="{21580D50-E547-4964-B901-530871501124}" presName="node" presStyleLbl="node1" presStyleIdx="8" presStyleCnt="9">
        <dgm:presLayoutVars>
          <dgm:bulletEnabled val="1"/>
        </dgm:presLayoutVars>
      </dgm:prSet>
      <dgm:spPr/>
    </dgm:pt>
  </dgm:ptLst>
  <dgm:cxnLst>
    <dgm:cxn modelId="{24A6A315-908F-43DB-B978-B1EAA6CBA086}" type="presOf" srcId="{595BDB48-F06B-4E87-BE46-1B38D4F35CA0}" destId="{43EF9188-8CDD-40A9-AE15-E2DD2499240A}" srcOrd="0" destOrd="0" presId="urn:microsoft.com/office/officeart/2005/8/layout/default"/>
    <dgm:cxn modelId="{90FC4220-9888-40B0-97DE-A4A5F6B4D752}" type="presOf" srcId="{21580D50-E547-4964-B901-530871501124}" destId="{8B355719-D6AD-40B8-AED1-659077302F79}" srcOrd="0" destOrd="0" presId="urn:microsoft.com/office/officeart/2005/8/layout/default"/>
    <dgm:cxn modelId="{CE799165-7A2A-4973-A193-8BCF99052E0A}" srcId="{54AE148F-5E3C-40B9-8578-1DADC6E9AA78}" destId="{8B3551F8-4316-4441-A76A-7A7E48000EF6}" srcOrd="1" destOrd="0" parTransId="{F837658C-9B69-4F2B-9605-9B093E8305AC}" sibTransId="{3B68E8C3-DAAD-45CF-A166-6B253403EE1E}"/>
    <dgm:cxn modelId="{C8C20B71-A76B-4518-BE1E-A0E669AD4E91}" srcId="{54AE148F-5E3C-40B9-8578-1DADC6E9AA78}" destId="{8EB82D12-7CFE-44AF-AF3F-6AE7C048D9AD}" srcOrd="5" destOrd="0" parTransId="{C78F0B67-8318-4052-9AB9-4DBA5657D7D2}" sibTransId="{49911F1B-18B0-4210-8EFE-54565E4EF5E2}"/>
    <dgm:cxn modelId="{BE192D53-7365-40B6-B197-BB3C2C7250B0}" type="presOf" srcId="{D7FFB272-2748-470E-8520-150760FD7CEF}" destId="{01D590C9-33F1-4A3C-9F88-C0920C095C38}" srcOrd="0" destOrd="0" presId="urn:microsoft.com/office/officeart/2005/8/layout/default"/>
    <dgm:cxn modelId="{F6565B54-CB76-4A31-BD09-F8DCF2023084}" srcId="{54AE148F-5E3C-40B9-8578-1DADC6E9AA78}" destId="{7F24D1D4-D061-4360-90A9-F445D0DB119E}" srcOrd="0" destOrd="0" parTransId="{56DED171-7BE0-4C63-97C6-96CE28C2A7EA}" sibTransId="{7BE2C5B7-50E7-4ACC-BAAA-CCD5CBC8DF57}"/>
    <dgm:cxn modelId="{4E174774-657E-4929-93F9-E4F73A7D33D9}" srcId="{54AE148F-5E3C-40B9-8578-1DADC6E9AA78}" destId="{9EC7DA14-C500-4450-9977-74FA2C6B0FBD}" srcOrd="2" destOrd="0" parTransId="{440C0E4E-D774-4DB2-9897-680205F0EA49}" sibTransId="{0132D773-924D-4E46-865B-F2F699014833}"/>
    <dgm:cxn modelId="{C63D7D7E-156F-4739-8548-A79818E0714E}" type="presOf" srcId="{8B3551F8-4316-4441-A76A-7A7E48000EF6}" destId="{4B31EE8F-260D-4697-93AD-7CBF776A61BD}" srcOrd="0" destOrd="0" presId="urn:microsoft.com/office/officeart/2005/8/layout/default"/>
    <dgm:cxn modelId="{D8BEFF81-1B33-4CE6-A02C-8230C6B0DB91}" srcId="{54AE148F-5E3C-40B9-8578-1DADC6E9AA78}" destId="{C7BD955E-02A9-4572-A2B6-48F29E1291B6}" srcOrd="6" destOrd="0" parTransId="{BEDAA2DD-A5AA-4A75-932F-7AA78207889A}" sibTransId="{F78E76E0-D680-498C-9F66-2CE3256CE9AE}"/>
    <dgm:cxn modelId="{B54956A1-09FD-4558-98A4-88BA0E6C400C}" srcId="{54AE148F-5E3C-40B9-8578-1DADC6E9AA78}" destId="{6E9F5180-1DB3-41E1-9F95-E964E6C22524}" srcOrd="3" destOrd="0" parTransId="{329B14AB-6A29-446C-B312-4EA324CBC757}" sibTransId="{66936070-C2E6-4994-9666-8C13CF3439D9}"/>
    <dgm:cxn modelId="{1DD745C1-F2F8-4154-A09E-16FF7C02A0CE}" srcId="{54AE148F-5E3C-40B9-8578-1DADC6E9AA78}" destId="{D7FFB272-2748-470E-8520-150760FD7CEF}" srcOrd="7" destOrd="0" parTransId="{36055B5A-74E0-4850-868E-B6D7A98DDD82}" sibTransId="{E2034798-FF7B-44D6-A657-CB38BD59499F}"/>
    <dgm:cxn modelId="{D00235C3-8227-4F63-BBC7-213E6A91BD6A}" type="presOf" srcId="{8EB82D12-7CFE-44AF-AF3F-6AE7C048D9AD}" destId="{10CBC679-3CA0-4B6A-8C21-4934F2F31DB2}" srcOrd="0" destOrd="0" presId="urn:microsoft.com/office/officeart/2005/8/layout/default"/>
    <dgm:cxn modelId="{4261CDC4-D8CF-4200-815E-24FA18A7312F}" type="presOf" srcId="{7F24D1D4-D061-4360-90A9-F445D0DB119E}" destId="{8061BD02-B99F-42F9-A881-1C85FB40FE85}" srcOrd="0" destOrd="0" presId="urn:microsoft.com/office/officeart/2005/8/layout/default"/>
    <dgm:cxn modelId="{C6ED1DC7-E4E0-4C96-B810-77F380B317E2}" type="presOf" srcId="{6E9F5180-1DB3-41E1-9F95-E964E6C22524}" destId="{255EE081-DDAA-4DF5-9620-E0C4714CEC2F}" srcOrd="0" destOrd="0" presId="urn:microsoft.com/office/officeart/2005/8/layout/default"/>
    <dgm:cxn modelId="{C16344D2-837A-4BAF-9286-AC8AA998063E}" srcId="{54AE148F-5E3C-40B9-8578-1DADC6E9AA78}" destId="{595BDB48-F06B-4E87-BE46-1B38D4F35CA0}" srcOrd="4" destOrd="0" parTransId="{97F26853-F83C-4ABD-A907-375666EA3A08}" sibTransId="{D3ED98D0-15B6-4B6E-A6CF-420B83C31D4D}"/>
    <dgm:cxn modelId="{DC4C06D4-9E70-4750-BA53-23DF60666889}" type="presOf" srcId="{54AE148F-5E3C-40B9-8578-1DADC6E9AA78}" destId="{36E69769-E7F7-4182-A7B9-46EB0DBA34C3}" srcOrd="0" destOrd="0" presId="urn:microsoft.com/office/officeart/2005/8/layout/default"/>
    <dgm:cxn modelId="{563276DE-A7FE-43A2-B40B-4DAB35EF9704}" type="presOf" srcId="{C7BD955E-02A9-4572-A2B6-48F29E1291B6}" destId="{933EE7CE-D0F3-4F93-B916-13727C53F602}" srcOrd="0" destOrd="0" presId="urn:microsoft.com/office/officeart/2005/8/layout/default"/>
    <dgm:cxn modelId="{8BD538E0-4E8E-4D53-B3B5-453525CD24B5}" type="presOf" srcId="{9EC7DA14-C500-4450-9977-74FA2C6B0FBD}" destId="{96990DAE-126E-47A4-A7D3-662B2D7932BD}" srcOrd="0" destOrd="0" presId="urn:microsoft.com/office/officeart/2005/8/layout/default"/>
    <dgm:cxn modelId="{02741CE1-F38B-4F29-9917-FE1A07C02FBE}" srcId="{54AE148F-5E3C-40B9-8578-1DADC6E9AA78}" destId="{21580D50-E547-4964-B901-530871501124}" srcOrd="8" destOrd="0" parTransId="{8130F2E9-17DB-4B22-AF1F-A0CAB7C386AB}" sibTransId="{FF4EC7AE-492E-4972-A081-40E93A011248}"/>
    <dgm:cxn modelId="{C0EC39BB-EE78-47E1-A8E6-373F434B9CC4}" type="presParOf" srcId="{36E69769-E7F7-4182-A7B9-46EB0DBA34C3}" destId="{8061BD02-B99F-42F9-A881-1C85FB40FE85}" srcOrd="0" destOrd="0" presId="urn:microsoft.com/office/officeart/2005/8/layout/default"/>
    <dgm:cxn modelId="{75594E27-8A1E-4DC9-BEFE-197E0C2255D2}" type="presParOf" srcId="{36E69769-E7F7-4182-A7B9-46EB0DBA34C3}" destId="{857D9787-F565-421A-B7E5-7B99E6EED7EC}" srcOrd="1" destOrd="0" presId="urn:microsoft.com/office/officeart/2005/8/layout/default"/>
    <dgm:cxn modelId="{85362F2A-6249-48A2-B56A-660C419CF92F}" type="presParOf" srcId="{36E69769-E7F7-4182-A7B9-46EB0DBA34C3}" destId="{4B31EE8F-260D-4697-93AD-7CBF776A61BD}" srcOrd="2" destOrd="0" presId="urn:microsoft.com/office/officeart/2005/8/layout/default"/>
    <dgm:cxn modelId="{6CA7C925-8283-486C-941D-BB5B65C3E48F}" type="presParOf" srcId="{36E69769-E7F7-4182-A7B9-46EB0DBA34C3}" destId="{A41DCF93-96B3-4EFB-803F-3EFE555AA95A}" srcOrd="3" destOrd="0" presId="urn:microsoft.com/office/officeart/2005/8/layout/default"/>
    <dgm:cxn modelId="{30B03FFE-DFC4-467D-AA1D-C059F1E7E8D7}" type="presParOf" srcId="{36E69769-E7F7-4182-A7B9-46EB0DBA34C3}" destId="{96990DAE-126E-47A4-A7D3-662B2D7932BD}" srcOrd="4" destOrd="0" presId="urn:microsoft.com/office/officeart/2005/8/layout/default"/>
    <dgm:cxn modelId="{DD8D1BA8-E18B-400D-840E-00069EBC4ED4}" type="presParOf" srcId="{36E69769-E7F7-4182-A7B9-46EB0DBA34C3}" destId="{036D88EF-BCE6-4A09-A13E-04A4F28977F0}" srcOrd="5" destOrd="0" presId="urn:microsoft.com/office/officeart/2005/8/layout/default"/>
    <dgm:cxn modelId="{AE777758-5B5C-4A5D-9394-D0E71EAED125}" type="presParOf" srcId="{36E69769-E7F7-4182-A7B9-46EB0DBA34C3}" destId="{255EE081-DDAA-4DF5-9620-E0C4714CEC2F}" srcOrd="6" destOrd="0" presId="urn:microsoft.com/office/officeart/2005/8/layout/default"/>
    <dgm:cxn modelId="{769F3AAB-B784-48F7-8F25-159810071682}" type="presParOf" srcId="{36E69769-E7F7-4182-A7B9-46EB0DBA34C3}" destId="{D3E46D8E-7F93-4D36-A7B8-9D0D9431D3EC}" srcOrd="7" destOrd="0" presId="urn:microsoft.com/office/officeart/2005/8/layout/default"/>
    <dgm:cxn modelId="{D55C0876-1FBF-4A56-AC67-4D33836D14F7}" type="presParOf" srcId="{36E69769-E7F7-4182-A7B9-46EB0DBA34C3}" destId="{43EF9188-8CDD-40A9-AE15-E2DD2499240A}" srcOrd="8" destOrd="0" presId="urn:microsoft.com/office/officeart/2005/8/layout/default"/>
    <dgm:cxn modelId="{A529F7BB-5E12-47E1-BC61-DFA18E512247}" type="presParOf" srcId="{36E69769-E7F7-4182-A7B9-46EB0DBA34C3}" destId="{2E9D172A-BD40-47F7-93AF-17B893EF84D8}" srcOrd="9" destOrd="0" presId="urn:microsoft.com/office/officeart/2005/8/layout/default"/>
    <dgm:cxn modelId="{D31E10FA-843F-45C1-9249-1D9923447AC9}" type="presParOf" srcId="{36E69769-E7F7-4182-A7B9-46EB0DBA34C3}" destId="{10CBC679-3CA0-4B6A-8C21-4934F2F31DB2}" srcOrd="10" destOrd="0" presId="urn:microsoft.com/office/officeart/2005/8/layout/default"/>
    <dgm:cxn modelId="{3A2581FC-28B3-40C3-BA4B-AD36D7C0449D}" type="presParOf" srcId="{36E69769-E7F7-4182-A7B9-46EB0DBA34C3}" destId="{AD3026A4-4C96-4DD8-82F3-1C0931E7FB48}" srcOrd="11" destOrd="0" presId="urn:microsoft.com/office/officeart/2005/8/layout/default"/>
    <dgm:cxn modelId="{A8A7D6A6-DC44-4EE1-8C8A-BB23A858A1BC}" type="presParOf" srcId="{36E69769-E7F7-4182-A7B9-46EB0DBA34C3}" destId="{933EE7CE-D0F3-4F93-B916-13727C53F602}" srcOrd="12" destOrd="0" presId="urn:microsoft.com/office/officeart/2005/8/layout/default"/>
    <dgm:cxn modelId="{2118FEFD-271F-4C02-8AE5-C17965A71B05}" type="presParOf" srcId="{36E69769-E7F7-4182-A7B9-46EB0DBA34C3}" destId="{66B95700-17F9-4C9A-B098-97F7A2593594}" srcOrd="13" destOrd="0" presId="urn:microsoft.com/office/officeart/2005/8/layout/default"/>
    <dgm:cxn modelId="{44558098-76B1-4174-A7ED-5D725B902B9B}" type="presParOf" srcId="{36E69769-E7F7-4182-A7B9-46EB0DBA34C3}" destId="{01D590C9-33F1-4A3C-9F88-C0920C095C38}" srcOrd="14" destOrd="0" presId="urn:microsoft.com/office/officeart/2005/8/layout/default"/>
    <dgm:cxn modelId="{152BB9FA-A90F-42B2-B053-5517520D5F97}" type="presParOf" srcId="{36E69769-E7F7-4182-A7B9-46EB0DBA34C3}" destId="{1D932736-3211-4D58-9749-E9C5194270F8}" srcOrd="15" destOrd="0" presId="urn:microsoft.com/office/officeart/2005/8/layout/default"/>
    <dgm:cxn modelId="{C0F4EBC6-3A2D-4847-939C-1A573865F9C8}" type="presParOf" srcId="{36E69769-E7F7-4182-A7B9-46EB0DBA34C3}" destId="{8B355719-D6AD-40B8-AED1-659077302F7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75C8A-58D6-4BFA-9445-D3B13DA49A5C}">
      <dsp:nvSpPr>
        <dsp:cNvPr id="0" name=""/>
        <dsp:cNvSpPr/>
      </dsp:nvSpPr>
      <dsp:spPr>
        <a:xfrm>
          <a:off x="905661" y="0"/>
          <a:ext cx="10264163" cy="4714013"/>
        </a:xfrm>
        <a:prstGeom prst="rightArrow">
          <a:avLst/>
        </a:prstGeom>
        <a:solidFill>
          <a:srgbClr val="43BF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F964A8-5E70-4990-A8F6-72E5E25F075D}">
      <dsp:nvSpPr>
        <dsp:cNvPr id="0" name=""/>
        <dsp:cNvSpPr/>
      </dsp:nvSpPr>
      <dsp:spPr>
        <a:xfrm>
          <a:off x="5284" y="1414204"/>
          <a:ext cx="1843504" cy="1885605"/>
        </a:xfrm>
        <a:prstGeom prst="roundRect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 dirty="0">
              <a:solidFill>
                <a:schemeClr val="bg1"/>
              </a:solidFill>
            </a:rPr>
            <a:t>Review Existing Planning Documents; Branding and Outreach Strategy</a:t>
          </a:r>
        </a:p>
      </dsp:txBody>
      <dsp:txXfrm>
        <a:off x="95276" y="1504196"/>
        <a:ext cx="1663520" cy="1705621"/>
      </dsp:txXfrm>
    </dsp:sp>
    <dsp:sp modelId="{A54B0720-F897-4AA7-B379-7C2EBB05051F}">
      <dsp:nvSpPr>
        <dsp:cNvPr id="0" name=""/>
        <dsp:cNvSpPr/>
      </dsp:nvSpPr>
      <dsp:spPr>
        <a:xfrm>
          <a:off x="1955925" y="1414204"/>
          <a:ext cx="1838265" cy="1885605"/>
        </a:xfrm>
        <a:prstGeom prst="roundRect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Inventory and Analysis; Public Meeting #1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2045662" y="1503941"/>
        <a:ext cx="1658791" cy="1706131"/>
      </dsp:txXfrm>
    </dsp:sp>
    <dsp:sp modelId="{1877A626-B714-4E47-AC26-A94C6F555A5C}">
      <dsp:nvSpPr>
        <dsp:cNvPr id="0" name=""/>
        <dsp:cNvSpPr/>
      </dsp:nvSpPr>
      <dsp:spPr>
        <a:xfrm>
          <a:off x="3901327" y="1414204"/>
          <a:ext cx="1844651" cy="1885605"/>
        </a:xfrm>
        <a:prstGeom prst="roundRect">
          <a:avLst/>
        </a:prstGeom>
        <a:solidFill>
          <a:srgbClr val="007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 dirty="0">
              <a:solidFill>
                <a:schemeClr val="bg1"/>
              </a:solidFill>
            </a:rPr>
            <a:t>Public Outreach, Educational Materials, Goal Setting; Public Meeting #2</a:t>
          </a:r>
        </a:p>
      </dsp:txBody>
      <dsp:txXfrm>
        <a:off x="3991375" y="1504252"/>
        <a:ext cx="1664555" cy="1705509"/>
      </dsp:txXfrm>
    </dsp:sp>
    <dsp:sp modelId="{53A8219F-8D66-436E-90A0-95AABABBE5B9}">
      <dsp:nvSpPr>
        <dsp:cNvPr id="0" name=""/>
        <dsp:cNvSpPr/>
      </dsp:nvSpPr>
      <dsp:spPr>
        <a:xfrm>
          <a:off x="5853115" y="1414204"/>
          <a:ext cx="2128426" cy="1885605"/>
        </a:xfrm>
        <a:prstGeom prst="roundRect">
          <a:avLst/>
        </a:prstGeom>
        <a:solidFill>
          <a:srgbClr val="007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Implementation Strategies and Recommendations; Draft Plans; Public Meeting #3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5945163" y="1506252"/>
        <a:ext cx="1944330" cy="1701509"/>
      </dsp:txXfrm>
    </dsp:sp>
    <dsp:sp modelId="{6AC6BFBE-574E-41B9-A28C-ECF0DBCEE6C3}">
      <dsp:nvSpPr>
        <dsp:cNvPr id="0" name=""/>
        <dsp:cNvSpPr/>
      </dsp:nvSpPr>
      <dsp:spPr>
        <a:xfrm>
          <a:off x="8088678" y="1414204"/>
          <a:ext cx="1818589" cy="1885605"/>
        </a:xfrm>
        <a:prstGeom prst="roundRect">
          <a:avLst/>
        </a:prstGeom>
        <a:solidFill>
          <a:srgbClr val="007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Final Plans; SEQR Review; Public Meeting #4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8177454" y="1502980"/>
        <a:ext cx="1641037" cy="1708053"/>
      </dsp:txXfrm>
    </dsp:sp>
    <dsp:sp modelId="{637F7FE0-3876-440B-814F-06083407F94D}">
      <dsp:nvSpPr>
        <dsp:cNvPr id="0" name=""/>
        <dsp:cNvSpPr/>
      </dsp:nvSpPr>
      <dsp:spPr>
        <a:xfrm>
          <a:off x="10014405" y="1414204"/>
          <a:ext cx="2055796" cy="1885605"/>
        </a:xfrm>
        <a:prstGeom prst="roundRect">
          <a:avLst/>
        </a:prstGeom>
        <a:solidFill>
          <a:srgbClr val="007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rPr>
            <a:t>Municipal/Agency Adoption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10106453" y="1506252"/>
        <a:ext cx="1871700" cy="1701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AE29F-F36C-432A-807D-8DAD65AAA5A0}">
      <dsp:nvSpPr>
        <dsp:cNvPr id="0" name=""/>
        <dsp:cNvSpPr/>
      </dsp:nvSpPr>
      <dsp:spPr>
        <a:xfrm>
          <a:off x="525" y="1396608"/>
          <a:ext cx="2259558" cy="2711470"/>
        </a:xfrm>
        <a:prstGeom prst="roundRect">
          <a:avLst>
            <a:gd name="adj" fmla="val 5000"/>
          </a:avLst>
        </a:prstGeom>
        <a:solidFill>
          <a:srgbClr val="007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otham Book" pitchFamily="50" charset="0"/>
              <a:cs typeface="Gotham Book" pitchFamily="50" charset="0"/>
            </a:rPr>
            <a:t>Inventory</a:t>
          </a:r>
        </a:p>
      </dsp:txBody>
      <dsp:txXfrm rot="16200000">
        <a:off x="-885221" y="2282355"/>
        <a:ext cx="2223405" cy="451911"/>
      </dsp:txXfrm>
    </dsp:sp>
    <dsp:sp modelId="{6D301636-BB69-4329-9C03-1FB5C1F7CA3C}">
      <dsp:nvSpPr>
        <dsp:cNvPr id="0" name=""/>
        <dsp:cNvSpPr/>
      </dsp:nvSpPr>
      <dsp:spPr>
        <a:xfrm>
          <a:off x="452436" y="1396608"/>
          <a:ext cx="1683371" cy="271147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13 technical memorandums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Wrap into final Comprehensive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Inform Agricultural and Farmland Protection Plan, and Long-Range Transportation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</dsp:txBody>
      <dsp:txXfrm>
        <a:off x="452436" y="1396608"/>
        <a:ext cx="1683371" cy="2711470"/>
      </dsp:txXfrm>
    </dsp:sp>
    <dsp:sp modelId="{97D59A0C-5B6C-4F0D-ABD1-05A7C2625B94}">
      <dsp:nvSpPr>
        <dsp:cNvPr id="0" name=""/>
        <dsp:cNvSpPr/>
      </dsp:nvSpPr>
      <dsp:spPr>
        <a:xfrm>
          <a:off x="2339168" y="1396608"/>
          <a:ext cx="2259558" cy="2711470"/>
        </a:xfrm>
        <a:prstGeom prst="roundRect">
          <a:avLst>
            <a:gd name="adj" fmla="val 5000"/>
          </a:avLst>
        </a:prstGeom>
        <a:solidFill>
          <a:srgbClr val="007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otham Book" pitchFamily="50" charset="0"/>
              <a:cs typeface="Gotham Book" pitchFamily="50" charset="0"/>
            </a:rPr>
            <a:t>Public Outreach</a:t>
          </a:r>
        </a:p>
      </dsp:txBody>
      <dsp:txXfrm rot="16200000">
        <a:off x="1453421" y="2282355"/>
        <a:ext cx="2223405" cy="451911"/>
      </dsp:txXfrm>
    </dsp:sp>
    <dsp:sp modelId="{6B45771A-7E25-42ED-A299-ED80AD716782}">
      <dsp:nvSpPr>
        <dsp:cNvPr id="0" name=""/>
        <dsp:cNvSpPr/>
      </dsp:nvSpPr>
      <dsp:spPr>
        <a:xfrm rot="5400000">
          <a:off x="2151186" y="3552073"/>
          <a:ext cx="398559" cy="33893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332A7-8181-47E6-BC14-D2AAC38113F3}">
      <dsp:nvSpPr>
        <dsp:cNvPr id="0" name=""/>
        <dsp:cNvSpPr/>
      </dsp:nvSpPr>
      <dsp:spPr>
        <a:xfrm>
          <a:off x="2791079" y="1396608"/>
          <a:ext cx="1683371" cy="271147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Public Meetings / Workshops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Focus Groups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Surveys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Project Webpage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Pop-Ups</a:t>
          </a:r>
        </a:p>
      </dsp:txBody>
      <dsp:txXfrm>
        <a:off x="2791079" y="1396608"/>
        <a:ext cx="1683371" cy="2711470"/>
      </dsp:txXfrm>
    </dsp:sp>
    <dsp:sp modelId="{4C6C3E90-4DEA-4118-8983-2A526A761CBE}">
      <dsp:nvSpPr>
        <dsp:cNvPr id="0" name=""/>
        <dsp:cNvSpPr/>
      </dsp:nvSpPr>
      <dsp:spPr>
        <a:xfrm>
          <a:off x="4677811" y="1396608"/>
          <a:ext cx="2259558" cy="2711470"/>
        </a:xfrm>
        <a:prstGeom prst="roundRect">
          <a:avLst>
            <a:gd name="adj" fmla="val 5000"/>
          </a:avLst>
        </a:prstGeom>
        <a:solidFill>
          <a:srgbClr val="43BF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otham Book" pitchFamily="50" charset="0"/>
              <a:cs typeface="Gotham Book" pitchFamily="50" charset="0"/>
            </a:rPr>
            <a:t>Implementation </a:t>
          </a:r>
        </a:p>
      </dsp:txBody>
      <dsp:txXfrm rot="16200000">
        <a:off x="3792064" y="2282355"/>
        <a:ext cx="2223405" cy="451911"/>
      </dsp:txXfrm>
    </dsp:sp>
    <dsp:sp modelId="{A3171042-C266-4029-9F6F-58A01EC4A124}">
      <dsp:nvSpPr>
        <dsp:cNvPr id="0" name=""/>
        <dsp:cNvSpPr/>
      </dsp:nvSpPr>
      <dsp:spPr>
        <a:xfrm rot="5400000">
          <a:off x="4489829" y="3552073"/>
          <a:ext cx="398559" cy="33893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D4C51-F847-4902-930D-5E337C9BFBDF}">
      <dsp:nvSpPr>
        <dsp:cNvPr id="0" name=""/>
        <dsp:cNvSpPr/>
      </dsp:nvSpPr>
      <dsp:spPr>
        <a:xfrm>
          <a:off x="5129723" y="1396608"/>
          <a:ext cx="1683371" cy="271147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Informed by Inventory and Public Outreach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Short, Medium, and Long Term projects, programs, and initiatives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Implementation matrix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otham Book" pitchFamily="50" charset="0"/>
              <a:cs typeface="Gotham Book" pitchFamily="50" charset="0"/>
            </a:rPr>
            <a:t>Conceptual graphics and illustrations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Gotham Book" pitchFamily="50" charset="0"/>
            <a:cs typeface="Gotham Book" pitchFamily="50" charset="0"/>
          </a:endParaRPr>
        </a:p>
      </dsp:txBody>
      <dsp:txXfrm>
        <a:off x="5129723" y="1396608"/>
        <a:ext cx="1683371" cy="2711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1BD02-B99F-42F9-A881-1C85FB40FE85}">
      <dsp:nvSpPr>
        <dsp:cNvPr id="0" name=""/>
        <dsp:cNvSpPr/>
      </dsp:nvSpPr>
      <dsp:spPr>
        <a:xfrm>
          <a:off x="0" y="84624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Arts and Culture</a:t>
          </a:r>
        </a:p>
      </dsp:txBody>
      <dsp:txXfrm>
        <a:off x="0" y="84624"/>
        <a:ext cx="1952625" cy="1171575"/>
      </dsp:txXfrm>
    </dsp:sp>
    <dsp:sp modelId="{4B31EE8F-260D-4697-93AD-7CBF776A61BD}">
      <dsp:nvSpPr>
        <dsp:cNvPr id="0" name=""/>
        <dsp:cNvSpPr/>
      </dsp:nvSpPr>
      <dsp:spPr>
        <a:xfrm>
          <a:off x="2147887" y="84624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Historic Resources</a:t>
          </a:r>
        </a:p>
      </dsp:txBody>
      <dsp:txXfrm>
        <a:off x="2147887" y="84624"/>
        <a:ext cx="1952625" cy="1171575"/>
      </dsp:txXfrm>
    </dsp:sp>
    <dsp:sp modelId="{96990DAE-126E-47A4-A7D3-662B2D7932BD}">
      <dsp:nvSpPr>
        <dsp:cNvPr id="0" name=""/>
        <dsp:cNvSpPr/>
      </dsp:nvSpPr>
      <dsp:spPr>
        <a:xfrm>
          <a:off x="4295775" y="84624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Outdoor Recreation</a:t>
          </a:r>
        </a:p>
      </dsp:txBody>
      <dsp:txXfrm>
        <a:off x="4295775" y="84624"/>
        <a:ext cx="1952625" cy="1171575"/>
      </dsp:txXfrm>
    </dsp:sp>
    <dsp:sp modelId="{255EE081-DDAA-4DF5-9620-E0C4714CEC2F}">
      <dsp:nvSpPr>
        <dsp:cNvPr id="0" name=""/>
        <dsp:cNvSpPr/>
      </dsp:nvSpPr>
      <dsp:spPr>
        <a:xfrm>
          <a:off x="0" y="1451462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Youth and Senior Services</a:t>
          </a:r>
        </a:p>
      </dsp:txBody>
      <dsp:txXfrm>
        <a:off x="0" y="1451462"/>
        <a:ext cx="1952625" cy="1171575"/>
      </dsp:txXfrm>
    </dsp:sp>
    <dsp:sp modelId="{43EF9188-8CDD-40A9-AE15-E2DD2499240A}">
      <dsp:nvSpPr>
        <dsp:cNvPr id="0" name=""/>
        <dsp:cNvSpPr/>
      </dsp:nvSpPr>
      <dsp:spPr>
        <a:xfrm>
          <a:off x="2147887" y="1451462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Workforce Development</a:t>
          </a:r>
        </a:p>
      </dsp:txBody>
      <dsp:txXfrm>
        <a:off x="2147887" y="1451462"/>
        <a:ext cx="1952625" cy="1171575"/>
      </dsp:txXfrm>
    </dsp:sp>
    <dsp:sp modelId="{10CBC679-3CA0-4B6A-8C21-4934F2F31DB2}">
      <dsp:nvSpPr>
        <dsp:cNvPr id="0" name=""/>
        <dsp:cNvSpPr/>
      </dsp:nvSpPr>
      <dsp:spPr>
        <a:xfrm>
          <a:off x="4295775" y="1451462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Transportation Services</a:t>
          </a:r>
        </a:p>
      </dsp:txBody>
      <dsp:txXfrm>
        <a:off x="4295775" y="1451462"/>
        <a:ext cx="1952625" cy="1171575"/>
      </dsp:txXfrm>
    </dsp:sp>
    <dsp:sp modelId="{933EE7CE-D0F3-4F93-B916-13727C53F602}">
      <dsp:nvSpPr>
        <dsp:cNvPr id="0" name=""/>
        <dsp:cNvSpPr/>
      </dsp:nvSpPr>
      <dsp:spPr>
        <a:xfrm>
          <a:off x="0" y="2818299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Tourism</a:t>
          </a:r>
        </a:p>
      </dsp:txBody>
      <dsp:txXfrm>
        <a:off x="0" y="2818299"/>
        <a:ext cx="1952625" cy="1171575"/>
      </dsp:txXfrm>
    </dsp:sp>
    <dsp:sp modelId="{01D590C9-33F1-4A3C-9F88-C0920C095C38}">
      <dsp:nvSpPr>
        <dsp:cNvPr id="0" name=""/>
        <dsp:cNvSpPr/>
      </dsp:nvSpPr>
      <dsp:spPr>
        <a:xfrm>
          <a:off x="2147887" y="2818299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Natural Resources Protection</a:t>
          </a:r>
        </a:p>
      </dsp:txBody>
      <dsp:txXfrm>
        <a:off x="2147887" y="2818299"/>
        <a:ext cx="1952625" cy="1171575"/>
      </dsp:txXfrm>
    </dsp:sp>
    <dsp:sp modelId="{8B355719-D6AD-40B8-AED1-659077302F79}">
      <dsp:nvSpPr>
        <dsp:cNvPr id="0" name=""/>
        <dsp:cNvSpPr/>
      </dsp:nvSpPr>
      <dsp:spPr>
        <a:xfrm>
          <a:off x="4295775" y="2818300"/>
          <a:ext cx="1952625" cy="1171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Agriculture and Farmland</a:t>
          </a:r>
        </a:p>
      </dsp:txBody>
      <dsp:txXfrm>
        <a:off x="4295775" y="2818300"/>
        <a:ext cx="1952625" cy="1171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1A8F4-27CF-4CE8-8751-49C3F63ACBFA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D5E4-DEA4-45FC-87E1-9F4ECB86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78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70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5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7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42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8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9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DC8-0CFD-4A9E-8458-8C9AEE9355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2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99E7-9695-C092-DABB-D853DAA69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06214-710E-D2F7-8281-26AD634C1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5A0ED-3B93-EE17-2FB9-C80ABE07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A2244-7BE7-B5C6-B956-53ECB7F8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FD74B-560A-1232-2501-361B3975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2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8642-F8B4-C45D-7107-3502D7CD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84AB1-EC0D-2C2C-B705-E6CABEDAB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FC9B-9671-F3EF-BCEB-C60B353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175FF-AEE9-9D7A-3663-0DBD59A6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4265-D500-1E94-1E91-2977626E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4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7FA54-3018-D68E-6733-F3B82225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2B8E6-0804-E67D-1A9D-21BBFC330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65FB-61EE-E1E9-E4A8-8DD39867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60ABE-B18D-7071-C262-5BE4B629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1BD8F-C459-220D-F85A-F6D8F991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52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14963"/>
            <a:ext cx="1097280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E06690-640C-8E7E-842C-4B70EB07C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6546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86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9/13/2024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17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FB8C-AEE6-CA9F-B07F-74B807BD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C440-0CF2-1404-235A-31C6E9C91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76641-9EC5-86BE-172A-0789FA7F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EA1EC-E79B-228F-8B02-FA046F93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B367-E684-D16C-F5C6-E8A8E945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DA75-2C31-A577-B649-DBADCDA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31A26-3B82-E232-52F3-DE60E0526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864A7-7437-B841-25FA-F4E0EAFC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0425A-DE6A-49A9-61D7-3C2EDA2A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D4741-9BC2-4FBA-385A-19D7B14E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2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5885-F47D-55A6-7C28-D68BDD65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667CD-3A57-12A0-85DD-4274A5DEA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C106F-4B37-9AB8-37DC-6E929293F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66C8-B525-4839-DAC8-9B4D133E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95B2D-3013-F680-64F8-61C0786A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750C-75F6-9EE6-E1E1-C033E55A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7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4A17-3144-DBC5-3DEB-C6C7B0DE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94DE1-1070-7ED0-3AA7-797FC6BDE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FED53-4E3A-A586-72AA-C6291C204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3376A-ABDC-92E1-DB0C-34EF1FD9D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D12DF9-B82E-01C7-06F2-91891E05A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BB5F4-CB49-2DBA-B6A3-28B852BE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685A3-2F9E-9C83-BB05-D7114E970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2A1F4-CE68-48D4-A5BF-42347D0B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16DC-236F-17DC-07AE-BF60387C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B64CF-067B-A4D0-3E97-BA6824CC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C38A0-DDA9-40F2-6B05-EAAE0D4E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3D3D-0AB6-FA30-8746-845ADF5D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0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B7EF2A-760F-0983-B7CF-098651DC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36F01-4BDB-C2EC-7FD5-178DAEE0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76EA9-9DF9-64A0-FE10-07347B90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3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55A-D1F8-B696-AB9F-409DF88C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8B0EE-C660-8788-563B-994BCF82F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D94AB-61B6-E3E9-848B-62D9B382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D2827-59EE-AC42-3217-BCB3879D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C4FA9-603C-CEC6-C215-FBF0BE8D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E0936-0405-845A-7783-A4131986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4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B65A-2789-00E5-36A9-3D27F0E2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DE3F72-6151-5232-248C-16A8D1946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114D8-1514-07DC-17E3-6945822D4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017A1-AB24-2C19-9A54-E1B0A1E5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B3CD3-05D6-65B2-4F59-F33ADE0E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F85D3-2E17-54D4-42B2-68099FBB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3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36128-8ECD-20DD-D9B5-0CDA97E9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4C590-05B6-12BB-ACC4-E4F0D38CC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B079E-8037-512D-6F00-F737B3E25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DF6152-8E45-4172-A6A6-8EAB4EF36D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1E3C9-7AC6-2E9C-4328-68E13E07B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CDC0F-092D-C6F2-EA34-AE4223723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5E25D-3646-4D2E-9616-A154ECA9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microsoft.com/office/2018/10/relationships/comments" Target="../comments/modernComment_1A2_ACEDAE0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microsoft.com/office/2018/10/relationships/comments" Target="../comments/modernComment_1B2_83BD330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martin@fisherassoc.com" TargetMode="External"/><Relationship Id="rId2" Type="http://schemas.openxmlformats.org/officeDocument/2006/relationships/hyperlink" Target="mailto:planning@chemungcountyny.gov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hyperlink" Target="mailto:farmento@fisherasso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https://www.chemungcountyny.gov/CompPla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79D33EFB-195E-0753-319F-BB38C16BA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03F469-B4E1-727C-F8B1-003F054BDBBD}"/>
              </a:ext>
            </a:extLst>
          </p:cNvPr>
          <p:cNvSpPr>
            <a:spLocks/>
          </p:cNvSpPr>
          <p:nvPr/>
        </p:nvSpPr>
        <p:spPr>
          <a:xfrm>
            <a:off x="3473728" y="4347134"/>
            <a:ext cx="5642518" cy="15568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A0A6EA12-3796-1078-4F9C-73A1A710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2" y="140208"/>
            <a:ext cx="4070852" cy="273761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AECA7E5-65F9-7F7D-8F61-15DD9423F715}"/>
              </a:ext>
            </a:extLst>
          </p:cNvPr>
          <p:cNvSpPr txBox="1">
            <a:spLocks/>
          </p:cNvSpPr>
          <p:nvPr/>
        </p:nvSpPr>
        <p:spPr>
          <a:xfrm>
            <a:off x="4060573" y="4554055"/>
            <a:ext cx="446882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Public Workshop #2</a:t>
            </a:r>
          </a:p>
          <a:p>
            <a:r>
              <a:rPr lang="en-US" sz="3200" b="1" dirty="0">
                <a:solidFill>
                  <a:srgbClr val="37B389"/>
                </a:solidFill>
                <a:latin typeface="Gotham Bold" pitchFamily="50" charset="0"/>
                <a:cs typeface="Gotham Book" pitchFamily="50" charset="0"/>
              </a:rPr>
              <a:t>September 17, 2024</a:t>
            </a:r>
            <a:endParaRPr lang="en-US" sz="3200" dirty="0">
              <a:solidFill>
                <a:srgbClr val="37B389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87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Educational Materials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sz="2400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Brochures (Check County website!)</a:t>
            </a:r>
            <a:endParaRPr lang="en-US" sz="3200" dirty="0">
              <a:solidFill>
                <a:srgbClr val="43BF8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4" descr="A blue and green triangle&#10;&#10;Description automatically generated">
            <a:extLst>
              <a:ext uri="{FF2B5EF4-FFF2-40B4-BE49-F238E27FC236}">
                <a16:creationId xmlns:a16="http://schemas.microsoft.com/office/drawing/2014/main" id="{36E1268F-B7D9-063A-031F-7E86BE0B3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pic>
        <p:nvPicPr>
          <p:cNvPr id="7" name="Picture 6" descr="A river with trees and a blue sky&#10;&#10;Description automatically generated with medium confidence">
            <a:extLst>
              <a:ext uri="{FF2B5EF4-FFF2-40B4-BE49-F238E27FC236}">
                <a16:creationId xmlns:a16="http://schemas.microsoft.com/office/drawing/2014/main" id="{C7137C7C-AD0F-C65E-433F-995553903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82" y="1164031"/>
            <a:ext cx="2165723" cy="5303520"/>
          </a:xfrm>
          <a:prstGeom prst="rect">
            <a:avLst/>
          </a:prstGeom>
        </p:spPr>
      </p:pic>
      <p:pic>
        <p:nvPicPr>
          <p:cNvPr id="18" name="Picture 17" descr="A group of people working in a garden&#10;&#10;Description automatically generated">
            <a:extLst>
              <a:ext uri="{FF2B5EF4-FFF2-40B4-BE49-F238E27FC236}">
                <a16:creationId xmlns:a16="http://schemas.microsoft.com/office/drawing/2014/main" id="{34392812-E150-FC5F-CD05-091E65109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052" y="1164031"/>
            <a:ext cx="2195888" cy="5303520"/>
          </a:xfrm>
          <a:prstGeom prst="rect">
            <a:avLst/>
          </a:prstGeom>
        </p:spPr>
      </p:pic>
      <p:pic>
        <p:nvPicPr>
          <p:cNvPr id="21" name="Picture 20" descr="A road with snow and trees&#10;&#10;Description automatically generated">
            <a:extLst>
              <a:ext uri="{FF2B5EF4-FFF2-40B4-BE49-F238E27FC236}">
                <a16:creationId xmlns:a16="http://schemas.microsoft.com/office/drawing/2014/main" id="{90724FA1-53B3-26B9-E76B-A88581718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108" y="1164031"/>
            <a:ext cx="2182520" cy="5303520"/>
          </a:xfrm>
          <a:prstGeom prst="rect">
            <a:avLst/>
          </a:prstGeom>
        </p:spPr>
      </p:pic>
      <p:pic>
        <p:nvPicPr>
          <p:cNvPr id="23" name="Picture 22" descr="A street with a traffic light and a building&#10;&#10;Description automatically generated">
            <a:extLst>
              <a:ext uri="{FF2B5EF4-FFF2-40B4-BE49-F238E27FC236}">
                <a16:creationId xmlns:a16="http://schemas.microsoft.com/office/drawing/2014/main" id="{42EFF2CC-C033-B42D-4736-D29DB86E8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097" y="1164031"/>
            <a:ext cx="217098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3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E487E8-D425-2D57-FB14-E8A6E5BE1B52}"/>
              </a:ext>
            </a:extLst>
          </p:cNvPr>
          <p:cNvSpPr txBox="1">
            <a:spLocks/>
          </p:cNvSpPr>
          <p:nvPr/>
        </p:nvSpPr>
        <p:spPr>
          <a:xfrm>
            <a:off x="609600" y="863846"/>
            <a:ext cx="10953135" cy="4886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>
              <a:solidFill>
                <a:srgbClr val="40404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Schedule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endParaRPr lang="en-US" sz="3200" dirty="0">
              <a:solidFill>
                <a:srgbClr val="43BF8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Picture 2" descr="A blue and green triangle&#10;&#10;Description automatically generated">
            <a:extLst>
              <a:ext uri="{FF2B5EF4-FFF2-40B4-BE49-F238E27FC236}">
                <a16:creationId xmlns:a16="http://schemas.microsoft.com/office/drawing/2014/main" id="{19329644-7B1C-3829-887D-26CE0B4DF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579248F-6CEF-D259-8958-C416BF5A2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0366601"/>
              </p:ext>
            </p:extLst>
          </p:nvPr>
        </p:nvGraphicFramePr>
        <p:xfrm>
          <a:off x="58257" y="1560531"/>
          <a:ext cx="12075486" cy="4714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32026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 descr="Blue rectangle">
            <a:extLst>
              <a:ext uri="{FF2B5EF4-FFF2-40B4-BE49-F238E27FC236}">
                <a16:creationId xmlns:a16="http://schemas.microsoft.com/office/drawing/2014/main" id="{DDF8CD05-4BB7-29C2-5394-28CEA91E31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4802819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7B2">
              <a:alpha val="80000"/>
            </a:srgb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FE540-1EF5-AFFF-7C38-BBCBF76E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63" y="2104008"/>
            <a:ext cx="4033421" cy="42479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Begin developing a series of goals and objectives for the Comprehensive Plan based on inventory, public feedback, and stakeholder engagement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49C4C-B3E4-FBBE-C80A-AC7CC8C21255}"/>
              </a:ext>
            </a:extLst>
          </p:cNvPr>
          <p:cNvSpPr/>
          <p:nvPr/>
        </p:nvSpPr>
        <p:spPr>
          <a:xfrm>
            <a:off x="460160" y="417888"/>
            <a:ext cx="4033421" cy="145193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F640B-39C3-ECA6-BF98-0FE9EAC8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60" y="417888"/>
            <a:ext cx="4033421" cy="145193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43BF81"/>
                </a:solidFill>
                <a:latin typeface="Gotham Bold" pitchFamily="50" charset="0"/>
                <a:cs typeface="Gotham Bold" pitchFamily="50" charset="0"/>
              </a:rPr>
              <a:t>Next Steps: Implementation + Recommendations</a:t>
            </a:r>
            <a:endParaRPr lang="en-US" sz="3200" dirty="0">
              <a:solidFill>
                <a:srgbClr val="43BF8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5CAFE1-C1D9-D3A3-E22A-A5907A3DF935}"/>
              </a:ext>
            </a:extLst>
          </p:cNvPr>
          <p:cNvGraphicFramePr/>
          <p:nvPr/>
        </p:nvGraphicFramePr>
        <p:xfrm>
          <a:off x="5036037" y="1024128"/>
          <a:ext cx="6937895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blue and green triangle&#10;&#10;Description automatically generated">
            <a:extLst>
              <a:ext uri="{FF2B5EF4-FFF2-40B4-BE49-F238E27FC236}">
                <a16:creationId xmlns:a16="http://schemas.microsoft.com/office/drawing/2014/main" id="{761194C1-6FD2-37F0-E91F-E56005E98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77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 descr="Blue rectangle">
            <a:extLst>
              <a:ext uri="{FF2B5EF4-FFF2-40B4-BE49-F238E27FC236}">
                <a16:creationId xmlns:a16="http://schemas.microsoft.com/office/drawing/2014/main" id="{DDF8CD05-4BB7-29C2-5394-28CEA91E31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4802819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7B2">
              <a:alpha val="80000"/>
            </a:srgb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FE540-1EF5-AFFF-7C38-BBCBF76E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63" y="2104008"/>
            <a:ext cx="4033421" cy="42479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What are some goals and objectives you want to see reflected in the Comprehensive Plan’s recommendations?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For example…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Improved transit between cultural institutions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Additional funding for senior services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Prioritize protection for historic and natural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49C4C-B3E4-FBBE-C80A-AC7CC8C21255}"/>
              </a:ext>
            </a:extLst>
          </p:cNvPr>
          <p:cNvSpPr/>
          <p:nvPr/>
        </p:nvSpPr>
        <p:spPr>
          <a:xfrm>
            <a:off x="460160" y="417888"/>
            <a:ext cx="4033421" cy="145193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F640B-39C3-ECA6-BF98-0FE9EAC8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60" y="417888"/>
            <a:ext cx="4033421" cy="145193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43BF81"/>
                </a:solidFill>
                <a:latin typeface="Gotham Bold" pitchFamily="50" charset="0"/>
                <a:cs typeface="Gotham Bold" pitchFamily="50" charset="0"/>
              </a:rPr>
              <a:t>Group Discussion</a:t>
            </a:r>
            <a:endParaRPr lang="en-US" sz="3200" dirty="0">
              <a:solidFill>
                <a:srgbClr val="43BF8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95C2AB0-EBC9-FA26-A11C-1E69B259CDF5}"/>
              </a:ext>
            </a:extLst>
          </p:cNvPr>
          <p:cNvGraphicFramePr/>
          <p:nvPr/>
        </p:nvGraphicFramePr>
        <p:xfrm>
          <a:off x="5643237" y="1391750"/>
          <a:ext cx="6248400" cy="407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blue and green triangle&#10;&#10;Description automatically generated">
            <a:extLst>
              <a:ext uri="{FF2B5EF4-FFF2-40B4-BE49-F238E27FC236}">
                <a16:creationId xmlns:a16="http://schemas.microsoft.com/office/drawing/2014/main" id="{44E7F1E7-9E1D-F30C-3DA6-E5609E5E3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146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240D9-99A5-AB9E-27D4-86BF1B10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33433-06C8-7E39-053D-2C9616E8FF52}"/>
              </a:ext>
            </a:extLst>
          </p:cNvPr>
          <p:cNvSpPr/>
          <p:nvPr/>
        </p:nvSpPr>
        <p:spPr>
          <a:xfrm>
            <a:off x="0" y="0"/>
            <a:ext cx="12192000" cy="1702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5F1E19-4F41-6F8D-F2F7-C4D8B3E4BECF}"/>
              </a:ext>
            </a:extLst>
          </p:cNvPr>
          <p:cNvSpPr txBox="1">
            <a:spLocks/>
          </p:cNvSpPr>
          <p:nvPr/>
        </p:nvSpPr>
        <p:spPr>
          <a:xfrm>
            <a:off x="609600" y="2707685"/>
            <a:ext cx="3752088" cy="24785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Chemung County Planning Department</a:t>
            </a:r>
          </a:p>
          <a:p>
            <a:pPr marL="0" indent="0">
              <a:buFont typeface="Arial"/>
              <a:buNone/>
            </a:pPr>
            <a:endParaRPr lang="en-US" sz="1400" dirty="0">
              <a:solidFill>
                <a:srgbClr val="404040"/>
              </a:solidFill>
              <a:latin typeface="Gotham Book" pitchFamily="50" charset="0"/>
              <a:cs typeface="Gotham Book" pitchFamily="50" charset="0"/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Email: </a:t>
            </a:r>
            <a:r>
              <a:rPr lang="en-US" sz="1400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  <a:hlinkClick r:id="rId2"/>
              </a:rPr>
              <a:t>planning@chemungcountyny.gov</a:t>
            </a:r>
            <a:endParaRPr lang="en-US" sz="1400" dirty="0">
              <a:solidFill>
                <a:srgbClr val="404040"/>
              </a:solidFill>
              <a:latin typeface="Gotham Book" pitchFamily="50" charset="0"/>
              <a:cs typeface="Gotham Book" pitchFamily="50" charset="0"/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Phone: (607) 737-5510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814E65-CABF-D251-63E8-324E29570B7E}"/>
              </a:ext>
            </a:extLst>
          </p:cNvPr>
          <p:cNvSpPr txBox="1">
            <a:spLocks/>
          </p:cNvSpPr>
          <p:nvPr/>
        </p:nvSpPr>
        <p:spPr>
          <a:xfrm>
            <a:off x="7998693" y="2707685"/>
            <a:ext cx="3583709" cy="2478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Sarah Martin, AICP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Fisher Associates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Planner II</a:t>
            </a:r>
          </a:p>
          <a:p>
            <a:pPr marL="0" indent="0">
              <a:buFont typeface="Arial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Email: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smartin@fisherassoc.com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Phone: (585) 334-1310 ext. 208 </a:t>
            </a:r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18EBB0-FB69-5F50-7B59-03E5EE0E36FD}"/>
              </a:ext>
            </a:extLst>
          </p:cNvPr>
          <p:cNvSpPr txBox="1">
            <a:spLocks/>
          </p:cNvSpPr>
          <p:nvPr/>
        </p:nvSpPr>
        <p:spPr>
          <a:xfrm>
            <a:off x="4567384" y="2707685"/>
            <a:ext cx="3583709" cy="2494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Frank Armento, AICP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Fisher Associates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Planning Studio Manager</a:t>
            </a:r>
          </a:p>
          <a:p>
            <a:pPr marL="0" indent="0">
              <a:buFont typeface="Arial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Email: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farmento@fisherassoc.com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Phone: (716) 858-1234 ext. 306</a:t>
            </a:r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FE144-80D1-EF1A-6AEB-DF8E7B58F807}"/>
              </a:ext>
            </a:extLst>
          </p:cNvPr>
          <p:cNvSpPr txBox="1">
            <a:spLocks/>
          </p:cNvSpPr>
          <p:nvPr/>
        </p:nvSpPr>
        <p:spPr>
          <a:xfrm>
            <a:off x="609600" y="1957963"/>
            <a:ext cx="3583709" cy="527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County Contact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A90DDC-966D-D9DE-F9F4-24EFF6969205}"/>
              </a:ext>
            </a:extLst>
          </p:cNvPr>
          <p:cNvSpPr txBox="1">
            <a:spLocks/>
          </p:cNvSpPr>
          <p:nvPr/>
        </p:nvSpPr>
        <p:spPr>
          <a:xfrm>
            <a:off x="4567384" y="1957963"/>
            <a:ext cx="6396538" cy="527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Consultant Team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6E5F72-5589-9097-7D6F-3C5518765E32}"/>
              </a:ext>
            </a:extLst>
          </p:cNvPr>
          <p:cNvCxnSpPr/>
          <p:nvPr/>
        </p:nvCxnSpPr>
        <p:spPr>
          <a:xfrm>
            <a:off x="609600" y="2485748"/>
            <a:ext cx="3474128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CE3C77-ADDB-2A7B-BF9E-254D9F56585F}"/>
              </a:ext>
            </a:extLst>
          </p:cNvPr>
          <p:cNvCxnSpPr>
            <a:cxnSpLocks/>
          </p:cNvCxnSpPr>
          <p:nvPr/>
        </p:nvCxnSpPr>
        <p:spPr>
          <a:xfrm>
            <a:off x="4622174" y="2485748"/>
            <a:ext cx="6146440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1BD68B8-A72D-A704-B97C-7DFD1EC1678A}"/>
              </a:ext>
            </a:extLst>
          </p:cNvPr>
          <p:cNvSpPr txBox="1">
            <a:spLocks/>
          </p:cNvSpPr>
          <p:nvPr/>
        </p:nvSpPr>
        <p:spPr>
          <a:xfrm>
            <a:off x="363793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Key Contact Information</a:t>
            </a:r>
            <a:endParaRPr lang="en-US" sz="3200" dirty="0">
              <a:solidFill>
                <a:srgbClr val="E75300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2" name="Picture 11" descr="A blue and green triangle&#10;&#10;Description automatically generated">
            <a:extLst>
              <a:ext uri="{FF2B5EF4-FFF2-40B4-BE49-F238E27FC236}">
                <a16:creationId xmlns:a16="http://schemas.microsoft.com/office/drawing/2014/main" id="{02090C3F-1D47-D0B5-9829-62472A5B0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6D16E48-E830-6B38-03BD-6BC83D192A0B}"/>
              </a:ext>
            </a:extLst>
          </p:cNvPr>
          <p:cNvSpPr txBox="1">
            <a:spLocks/>
          </p:cNvSpPr>
          <p:nvPr/>
        </p:nvSpPr>
        <p:spPr>
          <a:xfrm>
            <a:off x="6200091" y="4749309"/>
            <a:ext cx="3583709" cy="197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Tyler Kuty</a:t>
            </a:r>
          </a:p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Fisher Associates</a:t>
            </a:r>
          </a:p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Planner I</a:t>
            </a:r>
          </a:p>
          <a:p>
            <a:pPr marL="0" indent="0" algn="ctr">
              <a:buFont typeface="Arial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Email: tkuty@fisherassoc.com</a:t>
            </a:r>
          </a:p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Phone: (716) 858-1234 ext. 321</a:t>
            </a:r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277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240D9-99A5-AB9E-27D4-86BF1B10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33433-06C8-7E39-053D-2C9616E8FF52}"/>
              </a:ext>
            </a:extLst>
          </p:cNvPr>
          <p:cNvSpPr/>
          <p:nvPr/>
        </p:nvSpPr>
        <p:spPr>
          <a:xfrm>
            <a:off x="0" y="1"/>
            <a:ext cx="12192000" cy="821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688D8A-60F4-14AD-4AB9-6CA3982E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1" y="-12909"/>
            <a:ext cx="8709056" cy="132556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200" b="1" cap="all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Agenda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088E747-72A8-232A-D639-678A7FE1DB04}"/>
              </a:ext>
            </a:extLst>
          </p:cNvPr>
          <p:cNvSpPr txBox="1">
            <a:spLocks/>
          </p:cNvSpPr>
          <p:nvPr/>
        </p:nvSpPr>
        <p:spPr bwMode="white">
          <a:xfrm>
            <a:off x="2240499" y="1443242"/>
            <a:ext cx="3980617" cy="3582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Welcome and Introductions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840625A-4DBF-D31A-6D2F-7C97E3DD40DF}"/>
              </a:ext>
            </a:extLst>
          </p:cNvPr>
          <p:cNvSpPr txBox="1">
            <a:spLocks/>
          </p:cNvSpPr>
          <p:nvPr/>
        </p:nvSpPr>
        <p:spPr bwMode="white">
          <a:xfrm>
            <a:off x="2240500" y="2356640"/>
            <a:ext cx="3980617" cy="3582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b="1" dirty="0">
              <a:solidFill>
                <a:srgbClr val="40404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4385FAC-91E6-CD48-6C7D-0CF2341FC227}"/>
              </a:ext>
            </a:extLst>
          </p:cNvPr>
          <p:cNvSpPr txBox="1">
            <a:spLocks/>
          </p:cNvSpPr>
          <p:nvPr/>
        </p:nvSpPr>
        <p:spPr bwMode="white">
          <a:xfrm>
            <a:off x="2276166" y="2257151"/>
            <a:ext cx="3980617" cy="3867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Project Overview Presentation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7242C2-9D85-91DB-28A6-CB66114DEED6}"/>
              </a:ext>
            </a:extLst>
          </p:cNvPr>
          <p:cNvSpPr txBox="1">
            <a:spLocks/>
          </p:cNvSpPr>
          <p:nvPr/>
        </p:nvSpPr>
        <p:spPr bwMode="white">
          <a:xfrm>
            <a:off x="2276165" y="3264881"/>
            <a:ext cx="3980617" cy="689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Small Group Goal Setting Workshop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1F5476A-C9E1-5611-9203-6D9DF4F115E2}"/>
              </a:ext>
            </a:extLst>
          </p:cNvPr>
          <p:cNvSpPr txBox="1">
            <a:spLocks/>
          </p:cNvSpPr>
          <p:nvPr/>
        </p:nvSpPr>
        <p:spPr bwMode="white">
          <a:xfrm>
            <a:off x="2276166" y="4250577"/>
            <a:ext cx="3980617" cy="3466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404040"/>
                </a:solidFill>
                <a:latin typeface="Gotham Book" pitchFamily="50" charset="0"/>
                <a:cs typeface="Gotham Book" pitchFamily="50" charset="0"/>
              </a:rPr>
              <a:t>Wrap Up &amp; Next Steps</a:t>
            </a:r>
          </a:p>
        </p:txBody>
      </p:sp>
      <p:pic>
        <p:nvPicPr>
          <p:cNvPr id="11" name="Picture 10" descr="A blue and green arrow&#10;&#10;Description automatically generated">
            <a:extLst>
              <a:ext uri="{FF2B5EF4-FFF2-40B4-BE49-F238E27FC236}">
                <a16:creationId xmlns:a16="http://schemas.microsoft.com/office/drawing/2014/main" id="{9097429F-98D2-7393-6859-39C8926E8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10" y="1335798"/>
            <a:ext cx="258459" cy="516917"/>
          </a:xfrm>
          <a:prstGeom prst="rect">
            <a:avLst/>
          </a:prstGeom>
        </p:spPr>
      </p:pic>
      <p:pic>
        <p:nvPicPr>
          <p:cNvPr id="13" name="Picture 12" descr="A blue and green arrow&#10;&#10;Description automatically generated">
            <a:extLst>
              <a:ext uri="{FF2B5EF4-FFF2-40B4-BE49-F238E27FC236}">
                <a16:creationId xmlns:a16="http://schemas.microsoft.com/office/drawing/2014/main" id="{05138268-41AE-7358-51DF-FE12AABA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47" y="2220743"/>
            <a:ext cx="258459" cy="516917"/>
          </a:xfrm>
          <a:prstGeom prst="rect">
            <a:avLst/>
          </a:prstGeom>
        </p:spPr>
      </p:pic>
      <p:pic>
        <p:nvPicPr>
          <p:cNvPr id="21" name="Picture 20" descr="A blue and green arrow&#10;&#10;Description automatically generated">
            <a:extLst>
              <a:ext uri="{FF2B5EF4-FFF2-40B4-BE49-F238E27FC236}">
                <a16:creationId xmlns:a16="http://schemas.microsoft.com/office/drawing/2014/main" id="{8D83DA52-BF31-E94F-95BC-7F7D089B0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46" y="3170541"/>
            <a:ext cx="258459" cy="516917"/>
          </a:xfrm>
          <a:prstGeom prst="rect">
            <a:avLst/>
          </a:prstGeom>
        </p:spPr>
      </p:pic>
      <p:pic>
        <p:nvPicPr>
          <p:cNvPr id="22" name="Picture 21" descr="A blue and green arrow&#10;&#10;Description automatically generated">
            <a:extLst>
              <a:ext uri="{FF2B5EF4-FFF2-40B4-BE49-F238E27FC236}">
                <a16:creationId xmlns:a16="http://schemas.microsoft.com/office/drawing/2014/main" id="{EBF7AF10-8DE4-2A53-3E30-C3C0C8DE6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06" y="4191864"/>
            <a:ext cx="258459" cy="516917"/>
          </a:xfrm>
          <a:prstGeom prst="rect">
            <a:avLst/>
          </a:prstGeom>
        </p:spPr>
      </p:pic>
      <p:pic>
        <p:nvPicPr>
          <p:cNvPr id="27" name="Picture 26" descr="A blue and green triangle&#10;&#10;Description automatically generated">
            <a:extLst>
              <a:ext uri="{FF2B5EF4-FFF2-40B4-BE49-F238E27FC236}">
                <a16:creationId xmlns:a16="http://schemas.microsoft.com/office/drawing/2014/main" id="{E2CD09A0-C0DD-D498-3A08-E518240A3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9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2" y="26910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REVIEW FROM LAST MEETING: PROJECT TEAM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endParaRPr lang="en-US" sz="3200" dirty="0">
              <a:solidFill>
                <a:srgbClr val="43BF8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" name="Picture 3" descr="A blue and green triangle&#10;&#10;Description automatically generated">
            <a:extLst>
              <a:ext uri="{FF2B5EF4-FFF2-40B4-BE49-F238E27FC236}">
                <a16:creationId xmlns:a16="http://schemas.microsoft.com/office/drawing/2014/main" id="{97B936A2-7758-968C-4CB5-5D2878AD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24C1B-EBC3-7E96-96BD-1B73A7C17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49" y="4690411"/>
            <a:ext cx="2772801" cy="1039854"/>
          </a:xfrm>
          <a:prstGeom prst="rect">
            <a:avLst/>
          </a:prstGeom>
        </p:spPr>
      </p:pic>
      <p:pic>
        <p:nvPicPr>
          <p:cNvPr id="3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437382-9A5C-5871-6BCD-7B9D136B7826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860" y="4699272"/>
            <a:ext cx="3407461" cy="1083298"/>
          </a:xfrm>
          <a:prstGeom prst="rect">
            <a:avLst/>
          </a:prstGeom>
        </p:spPr>
      </p:pic>
      <p:pic>
        <p:nvPicPr>
          <p:cNvPr id="5" name="Picture 4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CAE5840B-443F-D90A-C244-C36D91099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734" y="4529242"/>
            <a:ext cx="2369786" cy="1244137"/>
          </a:xfrm>
          <a:prstGeom prst="rect">
            <a:avLst/>
          </a:prstGeom>
        </p:spPr>
      </p:pic>
      <p:pic>
        <p:nvPicPr>
          <p:cNvPr id="1026" name="Picture 2" descr="ECTC banner(1)">
            <a:extLst>
              <a:ext uri="{FF2B5EF4-FFF2-40B4-BE49-F238E27FC236}">
                <a16:creationId xmlns:a16="http://schemas.microsoft.com/office/drawing/2014/main" id="{1AF7A797-D3AE-A754-F50F-79B13753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38" y="1901442"/>
            <a:ext cx="3753135" cy="13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17FACA-DA27-4C0B-1179-32F6C2F809CC}"/>
              </a:ext>
            </a:extLst>
          </p:cNvPr>
          <p:cNvSpPr txBox="1"/>
          <p:nvPr/>
        </p:nvSpPr>
        <p:spPr>
          <a:xfrm>
            <a:off x="0" y="107543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Chemung County Partners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ADE93-8571-B353-D397-B7C41DFDE4F5}"/>
              </a:ext>
            </a:extLst>
          </p:cNvPr>
          <p:cNvSpPr txBox="1"/>
          <p:nvPr/>
        </p:nvSpPr>
        <p:spPr>
          <a:xfrm>
            <a:off x="0" y="39444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Consultant Team</a:t>
            </a:r>
            <a:endParaRPr lang="en-US" sz="3200" b="1" dirty="0"/>
          </a:p>
        </p:txBody>
      </p:sp>
      <p:pic>
        <p:nvPicPr>
          <p:cNvPr id="1028" name="Picture 4" descr="Chemung County Home Page">
            <a:extLst>
              <a:ext uri="{FF2B5EF4-FFF2-40B4-BE49-F238E27FC236}">
                <a16:creationId xmlns:a16="http://schemas.microsoft.com/office/drawing/2014/main" id="{FEC7ED6E-0E7B-0DE9-DF68-3795C6459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6"/>
          <a:stretch/>
        </p:blipFill>
        <p:spPr bwMode="auto">
          <a:xfrm>
            <a:off x="2809134" y="1741096"/>
            <a:ext cx="1839066" cy="17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067211C-69AB-A80A-B61C-6E210A334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7" y="5966847"/>
            <a:ext cx="2279904" cy="722753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E98040A2-F3E8-137B-7029-56EB5B6A5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50" y="5643933"/>
            <a:ext cx="1831184" cy="12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5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REVIEW FROM LAST MEETING</a:t>
            </a:r>
            <a:b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sz="2400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Three Planning Efforts</a:t>
            </a:r>
            <a:endParaRPr lang="en-US" sz="3200" dirty="0">
              <a:solidFill>
                <a:srgbClr val="43BF8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E66A69-9134-7371-3685-35F3CEDE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7322311" y="4336874"/>
            <a:ext cx="489305" cy="489305"/>
          </a:xfrm>
          <a:prstGeom prst="rect">
            <a:avLst/>
          </a:prstGeom>
        </p:spPr>
      </p:pic>
      <p:pic>
        <p:nvPicPr>
          <p:cNvPr id="15" name="Picture 14" descr="A blue and green triangle&#10;&#10;Description automatically generated">
            <a:extLst>
              <a:ext uri="{FF2B5EF4-FFF2-40B4-BE49-F238E27FC236}">
                <a16:creationId xmlns:a16="http://schemas.microsoft.com/office/drawing/2014/main" id="{FAF17B2A-E3CB-3424-E5FF-BBFFC6A58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868D39-1318-AC56-2E68-265F1C22E891}"/>
              </a:ext>
            </a:extLst>
          </p:cNvPr>
          <p:cNvSpPr txBox="1"/>
          <p:nvPr/>
        </p:nvSpPr>
        <p:spPr>
          <a:xfrm>
            <a:off x="557277" y="4742852"/>
            <a:ext cx="300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Comprehensive Plan</a:t>
            </a:r>
          </a:p>
        </p:txBody>
      </p:sp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4A0E5C02-C33F-5AE6-6597-B2BB5C664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7" y="2419450"/>
            <a:ext cx="3002413" cy="20190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5DBEFC-E401-F92C-EC63-A847BB76F28F}"/>
              </a:ext>
            </a:extLst>
          </p:cNvPr>
          <p:cNvSpPr txBox="1"/>
          <p:nvPr/>
        </p:nvSpPr>
        <p:spPr>
          <a:xfrm>
            <a:off x="4639727" y="4742850"/>
            <a:ext cx="300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 Range Transportation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BC105-5596-A992-6FD0-07E131CAC5B0}"/>
              </a:ext>
            </a:extLst>
          </p:cNvPr>
          <p:cNvSpPr txBox="1"/>
          <p:nvPr/>
        </p:nvSpPr>
        <p:spPr>
          <a:xfrm>
            <a:off x="8722178" y="4742851"/>
            <a:ext cx="300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Agricultural and Farmland Protection Plan</a:t>
            </a:r>
          </a:p>
        </p:txBody>
      </p:sp>
      <p:pic>
        <p:nvPicPr>
          <p:cNvPr id="20" name="Picture 19" descr="A couple of signs&#10;&#10;Description automatically generated with medium confidence">
            <a:extLst>
              <a:ext uri="{FF2B5EF4-FFF2-40B4-BE49-F238E27FC236}">
                <a16:creationId xmlns:a16="http://schemas.microsoft.com/office/drawing/2014/main" id="{ED4FF8B6-E0C5-8D8B-4534-4847F5FE4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778" y="2768416"/>
            <a:ext cx="3552444" cy="1321166"/>
          </a:xfrm>
          <a:prstGeom prst="rect">
            <a:avLst/>
          </a:prstGeom>
        </p:spPr>
      </p:pic>
      <p:pic>
        <p:nvPicPr>
          <p:cNvPr id="21" name="Picture 20" descr="A blue and yellow logo with a white eagle and stars&#10;&#10;Description automatically generated">
            <a:extLst>
              <a:ext uri="{FF2B5EF4-FFF2-40B4-BE49-F238E27FC236}">
                <a16:creationId xmlns:a16="http://schemas.microsoft.com/office/drawing/2014/main" id="{9C249531-311A-92DC-146E-7C1C93DBA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4687" y="2700302"/>
            <a:ext cx="1457394" cy="14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0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Review from Last Meeting: Meeting Highlights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sz="2400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Public Meeting #1 (May 30)</a:t>
            </a:r>
            <a:endParaRPr lang="en-US" sz="3200" dirty="0">
              <a:solidFill>
                <a:srgbClr val="43BF8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" name="Picture 3" descr="A blue and green triangle&#10;&#10;Description automatically generated">
            <a:extLst>
              <a:ext uri="{FF2B5EF4-FFF2-40B4-BE49-F238E27FC236}">
                <a16:creationId xmlns:a16="http://schemas.microsoft.com/office/drawing/2014/main" id="{97B936A2-7758-968C-4CB5-5D2878AD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FD885-6467-51CE-379D-CA5E5041B315}"/>
              </a:ext>
            </a:extLst>
          </p:cNvPr>
          <p:cNvSpPr txBox="1"/>
          <p:nvPr/>
        </p:nvSpPr>
        <p:spPr>
          <a:xfrm>
            <a:off x="494236" y="1321488"/>
            <a:ext cx="57447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otham Book" pitchFamily="50" charset="0"/>
                <a:cs typeface="Gotham Book" pitchFamily="50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In person and Zoom 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Presentation followed by group discussions</a:t>
            </a:r>
          </a:p>
          <a:p>
            <a:endParaRPr lang="en-US" dirty="0">
              <a:latin typeface="Gotham Book" pitchFamily="50" charset="0"/>
              <a:cs typeface="Gotham Book" pitchFamily="50" charset="0"/>
            </a:endParaRPr>
          </a:p>
          <a:p>
            <a:r>
              <a:rPr lang="en-US" u="sng" dirty="0">
                <a:latin typeface="Gotham Book" pitchFamily="50" charset="0"/>
                <a:cs typeface="Gotham Book" pitchFamily="50" charset="0"/>
              </a:rPr>
              <a:t>Group Discussion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Love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: nature, culture, community, diversity, cost of living, health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Challenges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: poverty, job market, crime, infrastructure, aging population, barriers to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Opportunities &amp; priorities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: economic development, ecotourism, public transportation, redevelopment of brownfields, retaining youth, alleviation poverty, agriculture</a:t>
            </a:r>
          </a:p>
          <a:p>
            <a:endParaRPr lang="en-US" dirty="0">
              <a:latin typeface="Gotham Book" pitchFamily="50" charset="0"/>
              <a:cs typeface="Gotham Book" pitchFamily="50" charset="0"/>
            </a:endParaRPr>
          </a:p>
          <a:p>
            <a:r>
              <a:rPr lang="en-US" i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Full meeting summary is available on County website.</a:t>
            </a:r>
            <a:endParaRPr lang="en-US" i="1" dirty="0">
              <a:solidFill>
                <a:srgbClr val="43BF81"/>
              </a:solidFill>
              <a:highlight>
                <a:srgbClr val="FFFF00"/>
              </a:highlight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8" name="Picture 7" descr="A collage of people sitting at tables&#10;&#10;Description automatically generated">
            <a:extLst>
              <a:ext uri="{FF2B5EF4-FFF2-40B4-BE49-F238E27FC236}">
                <a16:creationId xmlns:a16="http://schemas.microsoft.com/office/drawing/2014/main" id="{1571E381-FE6E-F5CE-472D-7A212FD95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45" y="1321488"/>
            <a:ext cx="5744710" cy="4596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44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Public Outreach Updates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sz="2400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Pop-Up: Juneteenth (June 15)</a:t>
            </a:r>
            <a:endParaRPr lang="en-US" sz="3200" dirty="0">
              <a:solidFill>
                <a:srgbClr val="43BF8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3" name="Picture 12" descr="A blue and green triangle&#10;&#10;Description automatically generated">
            <a:extLst>
              <a:ext uri="{FF2B5EF4-FFF2-40B4-BE49-F238E27FC236}">
                <a16:creationId xmlns:a16="http://schemas.microsoft.com/office/drawing/2014/main" id="{B9C33EA0-C598-21EC-EA70-9EAE8A9A0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pic>
        <p:nvPicPr>
          <p:cNvPr id="4" name="Picture 3" descr="A collage of people at a booth&#10;&#10;Description automatically generated">
            <a:extLst>
              <a:ext uri="{FF2B5EF4-FFF2-40B4-BE49-F238E27FC236}">
                <a16:creationId xmlns:a16="http://schemas.microsoft.com/office/drawing/2014/main" id="{7F6E9FF3-3FD5-B564-70D2-CD6D5DB7F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802671"/>
            <a:ext cx="3962596" cy="5955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66B370-02A3-9EE1-6CF8-95524C096463}"/>
              </a:ext>
            </a:extLst>
          </p:cNvPr>
          <p:cNvSpPr txBox="1"/>
          <p:nvPr/>
        </p:nvSpPr>
        <p:spPr>
          <a:xfrm>
            <a:off x="363793" y="1406474"/>
            <a:ext cx="57447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otham Book" pitchFamily="50" charset="0"/>
                <a:cs typeface="Gotham Book" pitchFamily="50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Free “Ring Toss” game with prized to attract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Discussions with attendees about the three planning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Advertised surveys and project websites (including QR codes to website)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Over 90 visitors</a:t>
            </a:r>
          </a:p>
          <a:p>
            <a:endParaRPr lang="en-US" dirty="0">
              <a:latin typeface="Gotham Book" pitchFamily="50" charset="0"/>
              <a:cs typeface="Gotham Book" pitchFamily="50" charset="0"/>
            </a:endParaRPr>
          </a:p>
          <a:p>
            <a:r>
              <a:rPr lang="en-US" u="sng" dirty="0">
                <a:latin typeface="Gotham Book" pitchFamily="50" charset="0"/>
                <a:cs typeface="Gotham Book" pitchFamily="50" charset="0"/>
              </a:rPr>
              <a:t>Group Discussion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Love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: cultural resources, community, and opportunities for personal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Focus on the Future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: education, environment, economic development, housing, arts, 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158732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Public Outreach Updates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sz="2400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County Fair Pop-Up (August 3)</a:t>
            </a:r>
            <a:endParaRPr lang="en-US" sz="3200" dirty="0">
              <a:solidFill>
                <a:srgbClr val="43BF8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4" descr="A blue and green triangle&#10;&#10;Description automatically generated">
            <a:extLst>
              <a:ext uri="{FF2B5EF4-FFF2-40B4-BE49-F238E27FC236}">
                <a16:creationId xmlns:a16="http://schemas.microsoft.com/office/drawing/2014/main" id="{E1462F01-2904-4EAA-9C31-8EC12E51E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  <p:pic>
        <p:nvPicPr>
          <p:cNvPr id="8" name="Picture 7" descr="A child standing in front of a whiteboard&#10;&#10;Description automatically generated">
            <a:extLst>
              <a:ext uri="{FF2B5EF4-FFF2-40B4-BE49-F238E27FC236}">
                <a16:creationId xmlns:a16="http://schemas.microsoft.com/office/drawing/2014/main" id="{11ED5710-1A52-3C1D-03E7-001226523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183" y="1244238"/>
            <a:ext cx="3931158" cy="5241544"/>
          </a:xfrm>
          <a:prstGeom prst="rect">
            <a:avLst/>
          </a:prstGeom>
        </p:spPr>
      </p:pic>
      <p:pic>
        <p:nvPicPr>
          <p:cNvPr id="10" name="Picture 9" descr="A group of people in a room with a white board and balloons&#10;&#10;Description automatically generated">
            <a:extLst>
              <a:ext uri="{FF2B5EF4-FFF2-40B4-BE49-F238E27FC236}">
                <a16:creationId xmlns:a16="http://schemas.microsoft.com/office/drawing/2014/main" id="{03AAD192-3024-C2A7-D3DC-3809BE902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098" y="1244237"/>
            <a:ext cx="3447190" cy="2585393"/>
          </a:xfrm>
          <a:prstGeom prst="rect">
            <a:avLst/>
          </a:prstGeom>
        </p:spPr>
      </p:pic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6C9DE47D-A4FC-7EC0-16BD-67ADA292D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098" y="3900390"/>
            <a:ext cx="3447189" cy="2585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E9257-4784-C0EE-DEBE-411F93AA0F0A}"/>
              </a:ext>
            </a:extLst>
          </p:cNvPr>
          <p:cNvSpPr txBox="1"/>
          <p:nvPr/>
        </p:nvSpPr>
        <p:spPr>
          <a:xfrm>
            <a:off x="363793" y="1406474"/>
            <a:ext cx="4144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otham Book" pitchFamily="50" charset="0"/>
                <a:cs typeface="Gotham Book" pitchFamily="50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Free “Ring Toss” game with prized to attract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Discussions with attendees about the three planning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Advertised surveys and project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50" charset="0"/>
                <a:cs typeface="Gotham Book" pitchFamily="50" charset="0"/>
              </a:rPr>
              <a:t>Over 70 visitors</a:t>
            </a:r>
          </a:p>
          <a:p>
            <a:endParaRPr lang="en-US" dirty="0">
              <a:latin typeface="Gotham Book" pitchFamily="50" charset="0"/>
              <a:cs typeface="Gotham Book" pitchFamily="50" charset="0"/>
            </a:endParaRPr>
          </a:p>
          <a:p>
            <a:r>
              <a:rPr lang="en-US" u="sng" dirty="0">
                <a:latin typeface="Gotham Book" pitchFamily="50" charset="0"/>
                <a:cs typeface="Gotham Book" pitchFamily="50" charset="0"/>
              </a:rPr>
              <a:t>Group Discussion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Love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: Natural resources, community, affordability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3BF81"/>
                </a:solidFill>
                <a:latin typeface="Gotham Book" pitchFamily="50" charset="0"/>
                <a:cs typeface="Gotham Book" pitchFamily="50" charset="0"/>
              </a:rPr>
              <a:t>Focus on the Future</a:t>
            </a:r>
            <a:r>
              <a:rPr lang="en-US" dirty="0">
                <a:latin typeface="Gotham Book" pitchFamily="50" charset="0"/>
                <a:cs typeface="Gotham Book" pitchFamily="50" charset="0"/>
              </a:rPr>
              <a:t>: Agricultural protection, attractions for all ages, connection to natural environment, 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420714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 descr="Blue rectangle">
            <a:extLst>
              <a:ext uri="{FF2B5EF4-FFF2-40B4-BE49-F238E27FC236}">
                <a16:creationId xmlns:a16="http://schemas.microsoft.com/office/drawing/2014/main" id="{40A08D0B-FD72-4F37-FDB2-A4A91DF3132D}"/>
              </a:ext>
            </a:extLst>
          </p:cNvPr>
          <p:cNvSpPr/>
          <p:nvPr/>
        </p:nvSpPr>
        <p:spPr>
          <a:xfrm>
            <a:off x="0" y="0"/>
            <a:ext cx="4965192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7B2">
              <a:alpha val="80000"/>
            </a:srgbClr>
          </a:solidFill>
          <a:ln>
            <a:solidFill>
              <a:srgbClr val="0077B2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364670"/>
            <a:ext cx="41624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Public Outreach Updates</a:t>
            </a:r>
            <a:br>
              <a:rPr lang="en-US" sz="3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sz="24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Surveys</a:t>
            </a:r>
            <a:endParaRPr lang="en-US" sz="3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06BE5-5FF2-9D25-DFA8-D35DDBE2FA3D}"/>
              </a:ext>
            </a:extLst>
          </p:cNvPr>
          <p:cNvSpPr txBox="1"/>
          <p:nvPr/>
        </p:nvSpPr>
        <p:spPr>
          <a:xfrm>
            <a:off x="345362" y="2520841"/>
            <a:ext cx="433636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4 public surveys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Long community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Short community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Youth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Teenager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Please take our survey if you haven’t already! Surveys are available on the Chemung County Comprehensive Plan webpage!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lvl="1"/>
            <a:endParaRPr lang="en-US" sz="17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1354B-04A2-9217-AE4B-8B54B264D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"/>
          <a:stretch/>
        </p:blipFill>
        <p:spPr>
          <a:xfrm>
            <a:off x="5452083" y="1366411"/>
            <a:ext cx="5903320" cy="4824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34CD0F-7D23-2E56-351E-26CDC192E236}"/>
              </a:ext>
            </a:extLst>
          </p:cNvPr>
          <p:cNvSpPr txBox="1"/>
          <p:nvPr/>
        </p:nvSpPr>
        <p:spPr>
          <a:xfrm>
            <a:off x="5188014" y="667133"/>
            <a:ext cx="6800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https://www.chemungcountyny.gov/CompPlan</a:t>
            </a:r>
            <a:r>
              <a:rPr lang="en-US" sz="2400" dirty="0"/>
              <a:t> </a:t>
            </a:r>
          </a:p>
        </p:txBody>
      </p:sp>
      <p:pic>
        <p:nvPicPr>
          <p:cNvPr id="8" name="Picture 7" descr="A blue and green triangle&#10;&#10;Description automatically generated">
            <a:extLst>
              <a:ext uri="{FF2B5EF4-FFF2-40B4-BE49-F238E27FC236}">
                <a16:creationId xmlns:a16="http://schemas.microsoft.com/office/drawing/2014/main" id="{B72529D5-CEDA-AE40-6D9F-88A3416C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4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60F615-FC5A-4F66-361E-0E45829A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364670"/>
            <a:ext cx="7980107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77B2"/>
                </a:solidFill>
                <a:latin typeface="Gotham Bold" pitchFamily="50" charset="0"/>
                <a:cs typeface="Gotham Bold" pitchFamily="50" charset="0"/>
              </a:rPr>
              <a:t>Public Outreach Summary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sz="2400" dirty="0">
                <a:solidFill>
                  <a:srgbClr val="37B389"/>
                </a:solidFill>
                <a:latin typeface="Gotham Book" pitchFamily="50" charset="0"/>
                <a:cs typeface="Gotham Book" pitchFamily="50" charset="0"/>
              </a:rPr>
              <a:t>What We’ve Heard From You</a:t>
            </a:r>
            <a:endParaRPr lang="en-US" sz="3200" dirty="0">
              <a:solidFill>
                <a:srgbClr val="37B38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06BE5-5FF2-9D25-DFA8-D35DDBE2FA3D}"/>
              </a:ext>
            </a:extLst>
          </p:cNvPr>
          <p:cNvSpPr txBox="1"/>
          <p:nvPr/>
        </p:nvSpPr>
        <p:spPr>
          <a:xfrm>
            <a:off x="345362" y="2520841"/>
            <a:ext cx="433636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Highland to complete this slide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lvl="1"/>
            <a:endParaRPr lang="en-US" sz="17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8" name="Picture 7" descr="A blue and green triangle&#10;&#10;Description automatically generated">
            <a:extLst>
              <a:ext uri="{FF2B5EF4-FFF2-40B4-BE49-F238E27FC236}">
                <a16:creationId xmlns:a16="http://schemas.microsoft.com/office/drawing/2014/main" id="{B72529D5-CEDA-AE40-6D9F-88A3416C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4" y="32658"/>
            <a:ext cx="664027" cy="6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0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682</Words>
  <Application>Microsoft Office PowerPoint</Application>
  <PresentationFormat>Widescreen</PresentationFormat>
  <Paragraphs>143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Gotham Bold</vt:lpstr>
      <vt:lpstr>Gotham Book</vt:lpstr>
      <vt:lpstr>Office Theme</vt:lpstr>
      <vt:lpstr>PowerPoint Presentation</vt:lpstr>
      <vt:lpstr>Agenda</vt:lpstr>
      <vt:lpstr>REVIEW FROM LAST MEETING: PROJECT TEAM </vt:lpstr>
      <vt:lpstr>REVIEW FROM LAST MEETING Three Planning Efforts</vt:lpstr>
      <vt:lpstr>Review from Last Meeting: Meeting Highlights Public Meeting #1 (May 30)</vt:lpstr>
      <vt:lpstr>Public Outreach Updates Pop-Up: Juneteenth (June 15)</vt:lpstr>
      <vt:lpstr>Public Outreach Updates County Fair Pop-Up (August 3)</vt:lpstr>
      <vt:lpstr>Public Outreach Updates Surveys</vt:lpstr>
      <vt:lpstr>Public Outreach Summary What We’ve Heard From You</vt:lpstr>
      <vt:lpstr>Educational Materials Brochures (Check County website!)</vt:lpstr>
      <vt:lpstr>Schedule </vt:lpstr>
      <vt:lpstr>Next Steps: Implementation + Recommendations</vt:lpstr>
      <vt:lpstr>Group 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Kuty</dc:creator>
  <cp:lastModifiedBy>Sarah Martin</cp:lastModifiedBy>
  <cp:revision>21</cp:revision>
  <dcterms:created xsi:type="dcterms:W3CDTF">2024-05-24T18:33:08Z</dcterms:created>
  <dcterms:modified xsi:type="dcterms:W3CDTF">2024-09-15T23:56:14Z</dcterms:modified>
</cp:coreProperties>
</file>